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7" r:id="rId2"/>
    <p:sldId id="258" r:id="rId3"/>
    <p:sldId id="259" r:id="rId4"/>
    <p:sldId id="260" r:id="rId5"/>
    <p:sldId id="264" r:id="rId6"/>
    <p:sldId id="265" r:id="rId7"/>
    <p:sldId id="261" r:id="rId8"/>
    <p:sldId id="272" r:id="rId9"/>
    <p:sldId id="266" r:id="rId10"/>
    <p:sldId id="268" r:id="rId11"/>
    <p:sldId id="269" r:id="rId12"/>
    <p:sldId id="270" r:id="rId13"/>
    <p:sldId id="271" r:id="rId14"/>
    <p:sldId id="267" r:id="rId15"/>
    <p:sldId id="273" r:id="rId16"/>
    <p:sldId id="274" r:id="rId17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434393-1368-42CA-9067-B932D93E39F9}" v="1" dt="2022-10-07T14:04:02.9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8927" autoAdjust="0"/>
  </p:normalViewPr>
  <p:slideViewPr>
    <p:cSldViewPr snapToGrid="0">
      <p:cViewPr varScale="1">
        <p:scale>
          <a:sx n="44" d="100"/>
          <a:sy n="44" d="100"/>
        </p:scale>
        <p:origin x="80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rgfall, Morten" userId="62d2bcde-d4bf-411e-acf5-b30b86483d79" providerId="ADAL" clId="{06434393-1368-42CA-9067-B932D93E39F9}"/>
    <pc:docChg chg="custSel addSld modSld">
      <pc:chgData name="Bergfall, Morten" userId="62d2bcde-d4bf-411e-acf5-b30b86483d79" providerId="ADAL" clId="{06434393-1368-42CA-9067-B932D93E39F9}" dt="2022-10-07T14:04:08.843" v="34" actId="20577"/>
      <pc:docMkLst>
        <pc:docMk/>
      </pc:docMkLst>
      <pc:sldChg chg="modSp mod">
        <pc:chgData name="Bergfall, Morten" userId="62d2bcde-d4bf-411e-acf5-b30b86483d79" providerId="ADAL" clId="{06434393-1368-42CA-9067-B932D93E39F9}" dt="2022-10-07T13:55:11.383" v="1" actId="255"/>
        <pc:sldMkLst>
          <pc:docMk/>
          <pc:sldMk cId="3318261559" sldId="265"/>
        </pc:sldMkLst>
        <pc:spChg chg="mod">
          <ac:chgData name="Bergfall, Morten" userId="62d2bcde-d4bf-411e-acf5-b30b86483d79" providerId="ADAL" clId="{06434393-1368-42CA-9067-B932D93E39F9}" dt="2022-10-07T13:55:11.383" v="1" actId="255"/>
          <ac:spMkLst>
            <pc:docMk/>
            <pc:sldMk cId="3318261559" sldId="265"/>
            <ac:spMk id="3" creationId="{E42E0620-7476-1786-A1AE-20F34F8C7AFE}"/>
          </ac:spMkLst>
        </pc:spChg>
      </pc:sldChg>
      <pc:sldChg chg="modSp mod modNotesTx">
        <pc:chgData name="Bergfall, Morten" userId="62d2bcde-d4bf-411e-acf5-b30b86483d79" providerId="ADAL" clId="{06434393-1368-42CA-9067-B932D93E39F9}" dt="2022-10-07T14:00:07.591" v="14" actId="20577"/>
        <pc:sldMkLst>
          <pc:docMk/>
          <pc:sldMk cId="3946507966" sldId="270"/>
        </pc:sldMkLst>
        <pc:spChg chg="mod">
          <ac:chgData name="Bergfall, Morten" userId="62d2bcde-d4bf-411e-acf5-b30b86483d79" providerId="ADAL" clId="{06434393-1368-42CA-9067-B932D93E39F9}" dt="2022-10-07T14:00:07.591" v="14" actId="20577"/>
          <ac:spMkLst>
            <pc:docMk/>
            <pc:sldMk cId="3946507966" sldId="270"/>
            <ac:spMk id="3" creationId="{B32B5B82-6BE1-1327-5ED8-DCFB8824965A}"/>
          </ac:spMkLst>
        </pc:spChg>
      </pc:sldChg>
      <pc:sldChg chg="delSp modSp mod modClrScheme chgLayout">
        <pc:chgData name="Bergfall, Morten" userId="62d2bcde-d4bf-411e-acf5-b30b86483d79" providerId="ADAL" clId="{06434393-1368-42CA-9067-B932D93E39F9}" dt="2022-10-07T13:52:51.577" v="0" actId="26606"/>
        <pc:sldMkLst>
          <pc:docMk/>
          <pc:sldMk cId="2735324682" sldId="272"/>
        </pc:sldMkLst>
        <pc:spChg chg="mod">
          <ac:chgData name="Bergfall, Morten" userId="62d2bcde-d4bf-411e-acf5-b30b86483d79" providerId="ADAL" clId="{06434393-1368-42CA-9067-B932D93E39F9}" dt="2022-10-07T13:52:51.577" v="0" actId="26606"/>
          <ac:spMkLst>
            <pc:docMk/>
            <pc:sldMk cId="2735324682" sldId="272"/>
            <ac:spMk id="3" creationId="{9153BFB7-7413-B9A5-273F-163B5430ADBA}"/>
          </ac:spMkLst>
        </pc:spChg>
        <pc:spChg chg="mod">
          <ac:chgData name="Bergfall, Morten" userId="62d2bcde-d4bf-411e-acf5-b30b86483d79" providerId="ADAL" clId="{06434393-1368-42CA-9067-B932D93E39F9}" dt="2022-10-07T13:52:51.577" v="0" actId="26606"/>
          <ac:spMkLst>
            <pc:docMk/>
            <pc:sldMk cId="2735324682" sldId="272"/>
            <ac:spMk id="4" creationId="{09C0816E-9EE9-1430-4F88-1C16DA6D96C2}"/>
          </ac:spMkLst>
        </pc:spChg>
        <pc:spChg chg="mod">
          <ac:chgData name="Bergfall, Morten" userId="62d2bcde-d4bf-411e-acf5-b30b86483d79" providerId="ADAL" clId="{06434393-1368-42CA-9067-B932D93E39F9}" dt="2022-10-07T13:52:51.577" v="0" actId="26606"/>
          <ac:spMkLst>
            <pc:docMk/>
            <pc:sldMk cId="2735324682" sldId="272"/>
            <ac:spMk id="6" creationId="{446C2477-9F5F-F97D-5907-EA021D337D3D}"/>
          </ac:spMkLst>
        </pc:spChg>
        <pc:spChg chg="del">
          <ac:chgData name="Bergfall, Morten" userId="62d2bcde-d4bf-411e-acf5-b30b86483d79" providerId="ADAL" clId="{06434393-1368-42CA-9067-B932D93E39F9}" dt="2022-10-07T13:52:51.577" v="0" actId="26606"/>
          <ac:spMkLst>
            <pc:docMk/>
            <pc:sldMk cId="2735324682" sldId="272"/>
            <ac:spMk id="13" creationId="{37A352CC-A665-E6FC-F972-9A1049D9396C}"/>
          </ac:spMkLst>
        </pc:spChg>
        <pc:picChg chg="mod ord">
          <ac:chgData name="Bergfall, Morten" userId="62d2bcde-d4bf-411e-acf5-b30b86483d79" providerId="ADAL" clId="{06434393-1368-42CA-9067-B932D93E39F9}" dt="2022-10-07T13:52:51.577" v="0" actId="26606"/>
          <ac:picMkLst>
            <pc:docMk/>
            <pc:sldMk cId="2735324682" sldId="272"/>
            <ac:picMk id="8" creationId="{2B62164A-F657-26F5-2FD4-B02EAB999AA7}"/>
          </ac:picMkLst>
        </pc:picChg>
      </pc:sldChg>
      <pc:sldChg chg="addSp delSp modSp new mod modClrScheme chgLayout">
        <pc:chgData name="Bergfall, Morten" userId="62d2bcde-d4bf-411e-acf5-b30b86483d79" providerId="ADAL" clId="{06434393-1368-42CA-9067-B932D93E39F9}" dt="2022-10-07T14:04:08.843" v="34" actId="20577"/>
        <pc:sldMkLst>
          <pc:docMk/>
          <pc:sldMk cId="313478283" sldId="274"/>
        </pc:sldMkLst>
        <pc:spChg chg="del mod ord">
          <ac:chgData name="Bergfall, Morten" userId="62d2bcde-d4bf-411e-acf5-b30b86483d79" providerId="ADAL" clId="{06434393-1368-42CA-9067-B932D93E39F9}" dt="2022-10-07T14:03:26.252" v="16" actId="700"/>
          <ac:spMkLst>
            <pc:docMk/>
            <pc:sldMk cId="313478283" sldId="274"/>
            <ac:spMk id="2" creationId="{47B9B3A0-8C9B-AD26-102E-A79C6696582D}"/>
          </ac:spMkLst>
        </pc:spChg>
        <pc:spChg chg="del mod ord">
          <ac:chgData name="Bergfall, Morten" userId="62d2bcde-d4bf-411e-acf5-b30b86483d79" providerId="ADAL" clId="{06434393-1368-42CA-9067-B932D93E39F9}" dt="2022-10-07T14:03:26.252" v="16" actId="700"/>
          <ac:spMkLst>
            <pc:docMk/>
            <pc:sldMk cId="313478283" sldId="274"/>
            <ac:spMk id="3" creationId="{972A1C13-23EE-FE19-0903-D48AE6A5226B}"/>
          </ac:spMkLst>
        </pc:spChg>
        <pc:spChg chg="mod ord">
          <ac:chgData name="Bergfall, Morten" userId="62d2bcde-d4bf-411e-acf5-b30b86483d79" providerId="ADAL" clId="{06434393-1368-42CA-9067-B932D93E39F9}" dt="2022-10-07T14:03:26.252" v="16" actId="700"/>
          <ac:spMkLst>
            <pc:docMk/>
            <pc:sldMk cId="313478283" sldId="274"/>
            <ac:spMk id="4" creationId="{8A1CF83F-9668-E4F9-B57A-1857EAD1475C}"/>
          </ac:spMkLst>
        </pc:spChg>
        <pc:spChg chg="mod ord">
          <ac:chgData name="Bergfall, Morten" userId="62d2bcde-d4bf-411e-acf5-b30b86483d79" providerId="ADAL" clId="{06434393-1368-42CA-9067-B932D93E39F9}" dt="2022-10-07T14:03:26.252" v="16" actId="700"/>
          <ac:spMkLst>
            <pc:docMk/>
            <pc:sldMk cId="313478283" sldId="274"/>
            <ac:spMk id="5" creationId="{C99D354A-9EEB-6212-D136-F83CB3DAB2C3}"/>
          </ac:spMkLst>
        </pc:spChg>
        <pc:spChg chg="del">
          <ac:chgData name="Bergfall, Morten" userId="62d2bcde-d4bf-411e-acf5-b30b86483d79" providerId="ADAL" clId="{06434393-1368-42CA-9067-B932D93E39F9}" dt="2022-10-07T14:03:26.252" v="16" actId="700"/>
          <ac:spMkLst>
            <pc:docMk/>
            <pc:sldMk cId="313478283" sldId="274"/>
            <ac:spMk id="6" creationId="{1F2BA64D-6034-165A-A33D-2BF080F59918}"/>
          </ac:spMkLst>
        </pc:spChg>
        <pc:spChg chg="del">
          <ac:chgData name="Bergfall, Morten" userId="62d2bcde-d4bf-411e-acf5-b30b86483d79" providerId="ADAL" clId="{06434393-1368-42CA-9067-B932D93E39F9}" dt="2022-10-07T14:03:26.252" v="16" actId="700"/>
          <ac:spMkLst>
            <pc:docMk/>
            <pc:sldMk cId="313478283" sldId="274"/>
            <ac:spMk id="7" creationId="{58A83486-3B5C-6327-EE5C-B9D6E4B4995D}"/>
          </ac:spMkLst>
        </pc:spChg>
        <pc:spChg chg="del">
          <ac:chgData name="Bergfall, Morten" userId="62d2bcde-d4bf-411e-acf5-b30b86483d79" providerId="ADAL" clId="{06434393-1368-42CA-9067-B932D93E39F9}" dt="2022-10-07T14:03:26.252" v="16" actId="700"/>
          <ac:spMkLst>
            <pc:docMk/>
            <pc:sldMk cId="313478283" sldId="274"/>
            <ac:spMk id="8" creationId="{23D94A3B-2F92-9699-5267-6976A36EB51D}"/>
          </ac:spMkLst>
        </pc:spChg>
        <pc:spChg chg="add mod ord">
          <ac:chgData name="Bergfall, Morten" userId="62d2bcde-d4bf-411e-acf5-b30b86483d79" providerId="ADAL" clId="{06434393-1368-42CA-9067-B932D93E39F9}" dt="2022-10-07T14:04:08.843" v="34" actId="20577"/>
          <ac:spMkLst>
            <pc:docMk/>
            <pc:sldMk cId="313478283" sldId="274"/>
            <ac:spMk id="9" creationId="{969AE05A-DC2E-C544-EEC6-660BDBBD265D}"/>
          </ac:spMkLst>
        </pc:spChg>
        <pc:spChg chg="add del mod ord">
          <ac:chgData name="Bergfall, Morten" userId="62d2bcde-d4bf-411e-acf5-b30b86483d79" providerId="ADAL" clId="{06434393-1368-42CA-9067-B932D93E39F9}" dt="2022-10-07T14:04:02.905" v="17"/>
          <ac:spMkLst>
            <pc:docMk/>
            <pc:sldMk cId="313478283" sldId="274"/>
            <ac:spMk id="10" creationId="{CC690644-8BD0-557C-C5F8-CCEFBE83CDE7}"/>
          </ac:spMkLst>
        </pc:spChg>
        <pc:picChg chg="add mod">
          <ac:chgData name="Bergfall, Morten" userId="62d2bcde-d4bf-411e-acf5-b30b86483d79" providerId="ADAL" clId="{06434393-1368-42CA-9067-B932D93E39F9}" dt="2022-10-07T14:04:02.905" v="17"/>
          <ac:picMkLst>
            <pc:docMk/>
            <pc:sldMk cId="313478283" sldId="274"/>
            <ac:picMk id="5122" creationId="{B3553CFC-D7D2-0063-B9BF-AD7FF6F7D41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1D0980-EE97-477D-BE09-61636DCA6CD0}" type="doc">
      <dgm:prSet loTypeId="urn:microsoft.com/office/officeart/2005/8/layout/vList5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66E4CA85-E442-476D-8171-055428ABA07A}">
      <dgm:prSet/>
      <dgm:spPr/>
      <dgm:t>
        <a:bodyPr/>
        <a:lstStyle/>
        <a:p>
          <a:r>
            <a:rPr lang="nb-NO"/>
            <a:t>Portability/flyttbarhet</a:t>
          </a:r>
          <a:endParaRPr lang="en-US"/>
        </a:p>
      </dgm:t>
    </dgm:pt>
    <dgm:pt modelId="{B58A6D2B-B5D6-4E31-8649-69C5066F8BC5}" type="parTrans" cxnId="{311F8CEC-9504-4A38-990A-8E3E3348D95B}">
      <dgm:prSet/>
      <dgm:spPr/>
      <dgm:t>
        <a:bodyPr/>
        <a:lstStyle/>
        <a:p>
          <a:endParaRPr lang="en-US"/>
        </a:p>
      </dgm:t>
    </dgm:pt>
    <dgm:pt modelId="{CAAC0D71-E7F3-4111-BC9C-9242FCDE2D26}" type="sibTrans" cxnId="{311F8CEC-9504-4A38-990A-8E3E3348D95B}">
      <dgm:prSet/>
      <dgm:spPr/>
      <dgm:t>
        <a:bodyPr/>
        <a:lstStyle/>
        <a:p>
          <a:endParaRPr lang="en-US"/>
        </a:p>
      </dgm:t>
    </dgm:pt>
    <dgm:pt modelId="{EB4926E2-8E32-4937-8861-FA56701C791E}">
      <dgm:prSet/>
      <dgm:spPr/>
      <dgm:t>
        <a:bodyPr/>
        <a:lstStyle/>
        <a:p>
          <a:r>
            <a:rPr lang="nb-NO"/>
            <a:t>Kan tas med overalt.</a:t>
          </a:r>
          <a:endParaRPr lang="en-US"/>
        </a:p>
      </dgm:t>
    </dgm:pt>
    <dgm:pt modelId="{00897DE8-23A5-44E9-9F70-3442508BB632}" type="parTrans" cxnId="{9D18E384-2D4D-463F-A4F0-E969A4C33DBA}">
      <dgm:prSet/>
      <dgm:spPr/>
      <dgm:t>
        <a:bodyPr/>
        <a:lstStyle/>
        <a:p>
          <a:endParaRPr lang="en-US"/>
        </a:p>
      </dgm:t>
    </dgm:pt>
    <dgm:pt modelId="{C7A0DBC8-01B0-452C-89EF-CF7CC6519B9A}" type="sibTrans" cxnId="{9D18E384-2D4D-463F-A4F0-E969A4C33DBA}">
      <dgm:prSet/>
      <dgm:spPr/>
      <dgm:t>
        <a:bodyPr/>
        <a:lstStyle/>
        <a:p>
          <a:endParaRPr lang="en-US"/>
        </a:p>
      </dgm:t>
    </dgm:pt>
    <dgm:pt modelId="{D84F473B-49F6-4EF6-B1BC-748F67BE83EE}">
      <dgm:prSet/>
      <dgm:spPr/>
      <dgm:t>
        <a:bodyPr/>
        <a:lstStyle/>
        <a:p>
          <a:r>
            <a:rPr lang="nb-NO"/>
            <a:t>Pris</a:t>
          </a:r>
          <a:endParaRPr lang="en-US"/>
        </a:p>
      </dgm:t>
    </dgm:pt>
    <dgm:pt modelId="{E68476B1-BD3A-4092-B329-90AD5E497C12}" type="parTrans" cxnId="{D84B8094-0F6F-435A-9577-3B8E50F0D6BE}">
      <dgm:prSet/>
      <dgm:spPr/>
      <dgm:t>
        <a:bodyPr/>
        <a:lstStyle/>
        <a:p>
          <a:endParaRPr lang="en-US"/>
        </a:p>
      </dgm:t>
    </dgm:pt>
    <dgm:pt modelId="{FCEE4243-2648-4316-A3A0-6089602EBC16}" type="sibTrans" cxnId="{D84B8094-0F6F-435A-9577-3B8E50F0D6BE}">
      <dgm:prSet/>
      <dgm:spPr/>
      <dgm:t>
        <a:bodyPr/>
        <a:lstStyle/>
        <a:p>
          <a:endParaRPr lang="en-US"/>
        </a:p>
      </dgm:t>
    </dgm:pt>
    <dgm:pt modelId="{99B20596-FBD6-455A-BBCE-6A5D572E7B62}">
      <dgm:prSet/>
      <dgm:spPr/>
      <dgm:t>
        <a:bodyPr/>
        <a:lstStyle/>
        <a:p>
          <a:r>
            <a:rPr lang="nb-NO"/>
            <a:t>Koster mer med tilsvarende specs/ytelse. Mindre komponenter dyrere. Mindre forskjell enn før.</a:t>
          </a:r>
          <a:endParaRPr lang="en-US"/>
        </a:p>
      </dgm:t>
    </dgm:pt>
    <dgm:pt modelId="{7F0CEC02-3AA7-4CC7-B580-F012C2926556}" type="parTrans" cxnId="{226CE6C3-7EEB-462D-B696-B42C6FD8AB84}">
      <dgm:prSet/>
      <dgm:spPr/>
      <dgm:t>
        <a:bodyPr/>
        <a:lstStyle/>
        <a:p>
          <a:endParaRPr lang="en-US"/>
        </a:p>
      </dgm:t>
    </dgm:pt>
    <dgm:pt modelId="{F984B4BB-42BC-42F2-9F25-7A45ECD804F4}" type="sibTrans" cxnId="{226CE6C3-7EEB-462D-B696-B42C6FD8AB84}">
      <dgm:prSet/>
      <dgm:spPr/>
      <dgm:t>
        <a:bodyPr/>
        <a:lstStyle/>
        <a:p>
          <a:endParaRPr lang="en-US"/>
        </a:p>
      </dgm:t>
    </dgm:pt>
    <dgm:pt modelId="{5166B189-1BCC-4D27-A6A2-02F477A491B0}">
      <dgm:prSet/>
      <dgm:spPr/>
      <dgm:t>
        <a:bodyPr/>
        <a:lstStyle/>
        <a:p>
          <a:r>
            <a:rPr lang="nb-NO"/>
            <a:t>Ytelse</a:t>
          </a:r>
          <a:endParaRPr lang="en-US"/>
        </a:p>
      </dgm:t>
    </dgm:pt>
    <dgm:pt modelId="{141794CB-8C70-44A7-8C46-270788BEB61A}" type="parTrans" cxnId="{0C0E9C17-5D57-43F5-AB53-B3151BF20932}">
      <dgm:prSet/>
      <dgm:spPr/>
      <dgm:t>
        <a:bodyPr/>
        <a:lstStyle/>
        <a:p>
          <a:endParaRPr lang="en-US"/>
        </a:p>
      </dgm:t>
    </dgm:pt>
    <dgm:pt modelId="{59456BF3-491B-4790-B2BA-821F6CFB6435}" type="sibTrans" cxnId="{0C0E9C17-5D57-43F5-AB53-B3151BF20932}">
      <dgm:prSet/>
      <dgm:spPr/>
      <dgm:t>
        <a:bodyPr/>
        <a:lstStyle/>
        <a:p>
          <a:endParaRPr lang="en-US"/>
        </a:p>
      </dgm:t>
    </dgm:pt>
    <dgm:pt modelId="{C3D8FB0A-43EB-490E-A107-4248DD6D59EF}">
      <dgm:prSet/>
      <dgm:spPr/>
      <dgm:t>
        <a:bodyPr/>
        <a:lstStyle/>
        <a:p>
          <a:r>
            <a:rPr lang="nb-NO"/>
            <a:t>I utgangspunktet svakere. Strørrelse vs ytelse problemstilling.</a:t>
          </a:r>
          <a:endParaRPr lang="en-US"/>
        </a:p>
      </dgm:t>
    </dgm:pt>
    <dgm:pt modelId="{03A9F76F-0AD5-4750-B5FF-0585D0FCB5BF}" type="parTrans" cxnId="{E590B79A-714A-41DA-BD2D-11D66955C045}">
      <dgm:prSet/>
      <dgm:spPr/>
      <dgm:t>
        <a:bodyPr/>
        <a:lstStyle/>
        <a:p>
          <a:endParaRPr lang="en-US"/>
        </a:p>
      </dgm:t>
    </dgm:pt>
    <dgm:pt modelId="{49FAB6F5-F4D0-4A91-9B08-AA2776A73B1A}" type="sibTrans" cxnId="{E590B79A-714A-41DA-BD2D-11D66955C045}">
      <dgm:prSet/>
      <dgm:spPr/>
      <dgm:t>
        <a:bodyPr/>
        <a:lstStyle/>
        <a:p>
          <a:endParaRPr lang="en-US"/>
        </a:p>
      </dgm:t>
    </dgm:pt>
    <dgm:pt modelId="{BFA70041-0FA6-4117-8171-FDCB3E763715}">
      <dgm:prSet/>
      <dgm:spPr/>
      <dgm:t>
        <a:bodyPr/>
        <a:lstStyle/>
        <a:p>
          <a:r>
            <a:rPr lang="nb-NO"/>
            <a:t>Oppgraderingsmuligheter</a:t>
          </a:r>
          <a:endParaRPr lang="en-US"/>
        </a:p>
      </dgm:t>
    </dgm:pt>
    <dgm:pt modelId="{29B4C261-E146-4408-B95D-53E1993DA1AE}" type="parTrans" cxnId="{A3DC3049-D2C1-4201-897C-52DBE6B38713}">
      <dgm:prSet/>
      <dgm:spPr/>
      <dgm:t>
        <a:bodyPr/>
        <a:lstStyle/>
        <a:p>
          <a:endParaRPr lang="en-US"/>
        </a:p>
      </dgm:t>
    </dgm:pt>
    <dgm:pt modelId="{28B811D0-9C54-4474-9F9C-BC1ED79F27A3}" type="sibTrans" cxnId="{A3DC3049-D2C1-4201-897C-52DBE6B38713}">
      <dgm:prSet/>
      <dgm:spPr/>
      <dgm:t>
        <a:bodyPr/>
        <a:lstStyle/>
        <a:p>
          <a:endParaRPr lang="en-US"/>
        </a:p>
      </dgm:t>
    </dgm:pt>
    <dgm:pt modelId="{A4BC0E94-8A8F-4E22-BC0F-95C2DEC4B60E}">
      <dgm:prSet/>
      <dgm:spPr/>
      <dgm:t>
        <a:bodyPr/>
        <a:lstStyle/>
        <a:p>
          <a:r>
            <a:rPr lang="nb-NO"/>
            <a:t>Desktop = modulær, laptop = minne/lagring ellers ikke (utenom USB).</a:t>
          </a:r>
          <a:endParaRPr lang="en-US"/>
        </a:p>
      </dgm:t>
    </dgm:pt>
    <dgm:pt modelId="{8DEEC645-519C-41E0-B305-438C6F5EBA72}" type="parTrans" cxnId="{FB2A3D50-6A25-4F8F-BBED-3582FCA72DE4}">
      <dgm:prSet/>
      <dgm:spPr/>
      <dgm:t>
        <a:bodyPr/>
        <a:lstStyle/>
        <a:p>
          <a:endParaRPr lang="en-US"/>
        </a:p>
      </dgm:t>
    </dgm:pt>
    <dgm:pt modelId="{F8099992-963B-44B8-8AA2-03F6EF61C3FC}" type="sibTrans" cxnId="{FB2A3D50-6A25-4F8F-BBED-3582FCA72DE4}">
      <dgm:prSet/>
      <dgm:spPr/>
      <dgm:t>
        <a:bodyPr/>
        <a:lstStyle/>
        <a:p>
          <a:endParaRPr lang="en-US"/>
        </a:p>
      </dgm:t>
    </dgm:pt>
    <dgm:pt modelId="{F1E5DF04-E6B7-4ECD-8CF9-494F2E78D07F}">
      <dgm:prSet/>
      <dgm:spPr/>
      <dgm:t>
        <a:bodyPr/>
        <a:lstStyle/>
        <a:p>
          <a:r>
            <a:rPr lang="nb-NO"/>
            <a:t>Byggekvalitet</a:t>
          </a:r>
          <a:endParaRPr lang="en-US"/>
        </a:p>
      </dgm:t>
    </dgm:pt>
    <dgm:pt modelId="{71792B28-2B0E-4C01-A30D-6EE96CD4C64E}" type="parTrans" cxnId="{BC6311D6-CD93-4020-9A72-A5045F6CBD49}">
      <dgm:prSet/>
      <dgm:spPr/>
      <dgm:t>
        <a:bodyPr/>
        <a:lstStyle/>
        <a:p>
          <a:endParaRPr lang="en-US"/>
        </a:p>
      </dgm:t>
    </dgm:pt>
    <dgm:pt modelId="{720573C1-1C5E-4B62-A8CC-97090F190317}" type="sibTrans" cxnId="{BC6311D6-CD93-4020-9A72-A5045F6CBD49}">
      <dgm:prSet/>
      <dgm:spPr/>
      <dgm:t>
        <a:bodyPr/>
        <a:lstStyle/>
        <a:p>
          <a:endParaRPr lang="en-US"/>
        </a:p>
      </dgm:t>
    </dgm:pt>
    <dgm:pt modelId="{E54CBA3C-615D-45D1-916A-FFE3B9BA223D}">
      <dgm:prSet/>
      <dgm:spPr/>
      <dgm:t>
        <a:bodyPr/>
        <a:lstStyle/>
        <a:p>
          <a:r>
            <a:rPr lang="nb-NO"/>
            <a:t>Laptop får mer juling, må tåle det.</a:t>
          </a:r>
          <a:endParaRPr lang="en-US"/>
        </a:p>
      </dgm:t>
    </dgm:pt>
    <dgm:pt modelId="{45D7B171-E33F-4035-A3EE-E2FFF717638B}" type="parTrans" cxnId="{1CD479F8-ABEF-44FE-9B8A-A60A2BEAAB5E}">
      <dgm:prSet/>
      <dgm:spPr/>
      <dgm:t>
        <a:bodyPr/>
        <a:lstStyle/>
        <a:p>
          <a:endParaRPr lang="en-US"/>
        </a:p>
      </dgm:t>
    </dgm:pt>
    <dgm:pt modelId="{EA1942B9-FC60-4576-BC90-27A66FE642B5}" type="sibTrans" cxnId="{1CD479F8-ABEF-44FE-9B8A-A60A2BEAAB5E}">
      <dgm:prSet/>
      <dgm:spPr/>
      <dgm:t>
        <a:bodyPr/>
        <a:lstStyle/>
        <a:p>
          <a:endParaRPr lang="en-US"/>
        </a:p>
      </dgm:t>
    </dgm:pt>
    <dgm:pt modelId="{AA1CDA6C-4604-4423-8FFB-EB0D6316045B}" type="pres">
      <dgm:prSet presAssocID="{9D1D0980-EE97-477D-BE09-61636DCA6CD0}" presName="Name0" presStyleCnt="0">
        <dgm:presLayoutVars>
          <dgm:dir/>
          <dgm:animLvl val="lvl"/>
          <dgm:resizeHandles val="exact"/>
        </dgm:presLayoutVars>
      </dgm:prSet>
      <dgm:spPr/>
    </dgm:pt>
    <dgm:pt modelId="{639C4CAD-17B9-4A58-AAFA-42CE4685A27D}" type="pres">
      <dgm:prSet presAssocID="{66E4CA85-E442-476D-8171-055428ABA07A}" presName="linNode" presStyleCnt="0"/>
      <dgm:spPr/>
    </dgm:pt>
    <dgm:pt modelId="{25D6A409-36A4-4AC4-8F3B-AC6EF6F03A65}" type="pres">
      <dgm:prSet presAssocID="{66E4CA85-E442-476D-8171-055428ABA07A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35CCFD83-D4C4-4FDE-8E6A-8C881D56CDB8}" type="pres">
      <dgm:prSet presAssocID="{66E4CA85-E442-476D-8171-055428ABA07A}" presName="descendantText" presStyleLbl="alignAccFollowNode1" presStyleIdx="0" presStyleCnt="5">
        <dgm:presLayoutVars>
          <dgm:bulletEnabled val="1"/>
        </dgm:presLayoutVars>
      </dgm:prSet>
      <dgm:spPr/>
    </dgm:pt>
    <dgm:pt modelId="{EA23FDB9-49C8-4AD1-9CB9-304CFF99B020}" type="pres">
      <dgm:prSet presAssocID="{CAAC0D71-E7F3-4111-BC9C-9242FCDE2D26}" presName="sp" presStyleCnt="0"/>
      <dgm:spPr/>
    </dgm:pt>
    <dgm:pt modelId="{8054AE20-E36E-4B1F-85FB-7CF1A93AC0A8}" type="pres">
      <dgm:prSet presAssocID="{D84F473B-49F6-4EF6-B1BC-748F67BE83EE}" presName="linNode" presStyleCnt="0"/>
      <dgm:spPr/>
    </dgm:pt>
    <dgm:pt modelId="{195AA0A6-CA35-441E-AAF3-3ED3EB720772}" type="pres">
      <dgm:prSet presAssocID="{D84F473B-49F6-4EF6-B1BC-748F67BE83EE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4C34E439-CD88-4C9C-B19B-62A6F416FF0A}" type="pres">
      <dgm:prSet presAssocID="{D84F473B-49F6-4EF6-B1BC-748F67BE83EE}" presName="descendantText" presStyleLbl="alignAccFollowNode1" presStyleIdx="1" presStyleCnt="5">
        <dgm:presLayoutVars>
          <dgm:bulletEnabled val="1"/>
        </dgm:presLayoutVars>
      </dgm:prSet>
      <dgm:spPr/>
    </dgm:pt>
    <dgm:pt modelId="{54C7194B-D016-40ED-BDA2-5C06A6C6D088}" type="pres">
      <dgm:prSet presAssocID="{FCEE4243-2648-4316-A3A0-6089602EBC16}" presName="sp" presStyleCnt="0"/>
      <dgm:spPr/>
    </dgm:pt>
    <dgm:pt modelId="{0E3F6448-FCDD-4ACF-8C79-C4E66026EFA5}" type="pres">
      <dgm:prSet presAssocID="{5166B189-1BCC-4D27-A6A2-02F477A491B0}" presName="linNode" presStyleCnt="0"/>
      <dgm:spPr/>
    </dgm:pt>
    <dgm:pt modelId="{D43A6A27-2BE4-4949-AD35-A6036B135125}" type="pres">
      <dgm:prSet presAssocID="{5166B189-1BCC-4D27-A6A2-02F477A491B0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47F7FF3D-4D1B-475C-9614-6118C635BC0B}" type="pres">
      <dgm:prSet presAssocID="{5166B189-1BCC-4D27-A6A2-02F477A491B0}" presName="descendantText" presStyleLbl="alignAccFollowNode1" presStyleIdx="2" presStyleCnt="5">
        <dgm:presLayoutVars>
          <dgm:bulletEnabled val="1"/>
        </dgm:presLayoutVars>
      </dgm:prSet>
      <dgm:spPr/>
    </dgm:pt>
    <dgm:pt modelId="{E2B4E232-5B6A-4D91-B3FB-461E7292792A}" type="pres">
      <dgm:prSet presAssocID="{59456BF3-491B-4790-B2BA-821F6CFB6435}" presName="sp" presStyleCnt="0"/>
      <dgm:spPr/>
    </dgm:pt>
    <dgm:pt modelId="{BA415910-68C7-4033-AD42-596FB85CB9C7}" type="pres">
      <dgm:prSet presAssocID="{BFA70041-0FA6-4117-8171-FDCB3E763715}" presName="linNode" presStyleCnt="0"/>
      <dgm:spPr/>
    </dgm:pt>
    <dgm:pt modelId="{D2E03D3D-8D7A-406F-A808-5B6ADA7EF285}" type="pres">
      <dgm:prSet presAssocID="{BFA70041-0FA6-4117-8171-FDCB3E763715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C8ADF349-E01D-43A1-A6AA-C4F62FB63DBC}" type="pres">
      <dgm:prSet presAssocID="{BFA70041-0FA6-4117-8171-FDCB3E763715}" presName="descendantText" presStyleLbl="alignAccFollowNode1" presStyleIdx="3" presStyleCnt="5">
        <dgm:presLayoutVars>
          <dgm:bulletEnabled val="1"/>
        </dgm:presLayoutVars>
      </dgm:prSet>
      <dgm:spPr/>
    </dgm:pt>
    <dgm:pt modelId="{4B2C1320-D3D0-42F4-B18D-2CD470A7DAB7}" type="pres">
      <dgm:prSet presAssocID="{28B811D0-9C54-4474-9F9C-BC1ED79F27A3}" presName="sp" presStyleCnt="0"/>
      <dgm:spPr/>
    </dgm:pt>
    <dgm:pt modelId="{F59B4898-DD1C-4663-951D-0B597A402E5A}" type="pres">
      <dgm:prSet presAssocID="{F1E5DF04-E6B7-4ECD-8CF9-494F2E78D07F}" presName="linNode" presStyleCnt="0"/>
      <dgm:spPr/>
    </dgm:pt>
    <dgm:pt modelId="{E78A8740-7B89-4550-AE6E-DB980766A0ED}" type="pres">
      <dgm:prSet presAssocID="{F1E5DF04-E6B7-4ECD-8CF9-494F2E78D07F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DA362B50-A76F-4709-9D2D-CDB3B8CC768F}" type="pres">
      <dgm:prSet presAssocID="{F1E5DF04-E6B7-4ECD-8CF9-494F2E78D07F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EC22F506-CE41-4E4A-8E9B-C8597022B2BE}" type="presOf" srcId="{BFA70041-0FA6-4117-8171-FDCB3E763715}" destId="{D2E03D3D-8D7A-406F-A808-5B6ADA7EF285}" srcOrd="0" destOrd="0" presId="urn:microsoft.com/office/officeart/2005/8/layout/vList5"/>
    <dgm:cxn modelId="{0C0E9C17-5D57-43F5-AB53-B3151BF20932}" srcId="{9D1D0980-EE97-477D-BE09-61636DCA6CD0}" destId="{5166B189-1BCC-4D27-A6A2-02F477A491B0}" srcOrd="2" destOrd="0" parTransId="{141794CB-8C70-44A7-8C46-270788BEB61A}" sibTransId="{59456BF3-491B-4790-B2BA-821F6CFB6435}"/>
    <dgm:cxn modelId="{BE031A38-98EE-4ADB-8DDE-E201B5C89643}" type="presOf" srcId="{9D1D0980-EE97-477D-BE09-61636DCA6CD0}" destId="{AA1CDA6C-4604-4423-8FFB-EB0D6316045B}" srcOrd="0" destOrd="0" presId="urn:microsoft.com/office/officeart/2005/8/layout/vList5"/>
    <dgm:cxn modelId="{3FB17B3E-0D95-459A-ADEB-954A0D69BF5D}" type="presOf" srcId="{A4BC0E94-8A8F-4E22-BC0F-95C2DEC4B60E}" destId="{C8ADF349-E01D-43A1-A6AA-C4F62FB63DBC}" srcOrd="0" destOrd="0" presId="urn:microsoft.com/office/officeart/2005/8/layout/vList5"/>
    <dgm:cxn modelId="{370FD460-1C8C-4C27-B362-90F7D64A0962}" type="presOf" srcId="{EB4926E2-8E32-4937-8861-FA56701C791E}" destId="{35CCFD83-D4C4-4FDE-8E6A-8C881D56CDB8}" srcOrd="0" destOrd="0" presId="urn:microsoft.com/office/officeart/2005/8/layout/vList5"/>
    <dgm:cxn modelId="{83BA4241-4222-4376-AAE7-6685C490C295}" type="presOf" srcId="{C3D8FB0A-43EB-490E-A107-4248DD6D59EF}" destId="{47F7FF3D-4D1B-475C-9614-6118C635BC0B}" srcOrd="0" destOrd="0" presId="urn:microsoft.com/office/officeart/2005/8/layout/vList5"/>
    <dgm:cxn modelId="{1B8F9445-2827-4CE5-B59F-7BE4E77D62AE}" type="presOf" srcId="{5166B189-1BCC-4D27-A6A2-02F477A491B0}" destId="{D43A6A27-2BE4-4949-AD35-A6036B135125}" srcOrd="0" destOrd="0" presId="urn:microsoft.com/office/officeart/2005/8/layout/vList5"/>
    <dgm:cxn modelId="{A3DC3049-D2C1-4201-897C-52DBE6B38713}" srcId="{9D1D0980-EE97-477D-BE09-61636DCA6CD0}" destId="{BFA70041-0FA6-4117-8171-FDCB3E763715}" srcOrd="3" destOrd="0" parTransId="{29B4C261-E146-4408-B95D-53E1993DA1AE}" sibTransId="{28B811D0-9C54-4474-9F9C-BC1ED79F27A3}"/>
    <dgm:cxn modelId="{865F376F-0A6D-4148-8A27-F8BD8F4E6B5C}" type="presOf" srcId="{D84F473B-49F6-4EF6-B1BC-748F67BE83EE}" destId="{195AA0A6-CA35-441E-AAF3-3ED3EB720772}" srcOrd="0" destOrd="0" presId="urn:microsoft.com/office/officeart/2005/8/layout/vList5"/>
    <dgm:cxn modelId="{FB2A3D50-6A25-4F8F-BBED-3582FCA72DE4}" srcId="{BFA70041-0FA6-4117-8171-FDCB3E763715}" destId="{A4BC0E94-8A8F-4E22-BC0F-95C2DEC4B60E}" srcOrd="0" destOrd="0" parTransId="{8DEEC645-519C-41E0-B305-438C6F5EBA72}" sibTransId="{F8099992-963B-44B8-8AA2-03F6EF61C3FC}"/>
    <dgm:cxn modelId="{E1EF8A74-5855-42BF-BD7A-D8A3ED4B6864}" type="presOf" srcId="{66E4CA85-E442-476D-8171-055428ABA07A}" destId="{25D6A409-36A4-4AC4-8F3B-AC6EF6F03A65}" srcOrd="0" destOrd="0" presId="urn:microsoft.com/office/officeart/2005/8/layout/vList5"/>
    <dgm:cxn modelId="{9D18E384-2D4D-463F-A4F0-E969A4C33DBA}" srcId="{66E4CA85-E442-476D-8171-055428ABA07A}" destId="{EB4926E2-8E32-4937-8861-FA56701C791E}" srcOrd="0" destOrd="0" parTransId="{00897DE8-23A5-44E9-9F70-3442508BB632}" sibTransId="{C7A0DBC8-01B0-452C-89EF-CF7CC6519B9A}"/>
    <dgm:cxn modelId="{18D1FA87-9922-496B-86A7-5436198DEA59}" type="presOf" srcId="{F1E5DF04-E6B7-4ECD-8CF9-494F2E78D07F}" destId="{E78A8740-7B89-4550-AE6E-DB980766A0ED}" srcOrd="0" destOrd="0" presId="urn:microsoft.com/office/officeart/2005/8/layout/vList5"/>
    <dgm:cxn modelId="{D84B8094-0F6F-435A-9577-3B8E50F0D6BE}" srcId="{9D1D0980-EE97-477D-BE09-61636DCA6CD0}" destId="{D84F473B-49F6-4EF6-B1BC-748F67BE83EE}" srcOrd="1" destOrd="0" parTransId="{E68476B1-BD3A-4092-B329-90AD5E497C12}" sibTransId="{FCEE4243-2648-4316-A3A0-6089602EBC16}"/>
    <dgm:cxn modelId="{E590B79A-714A-41DA-BD2D-11D66955C045}" srcId="{5166B189-1BCC-4D27-A6A2-02F477A491B0}" destId="{C3D8FB0A-43EB-490E-A107-4248DD6D59EF}" srcOrd="0" destOrd="0" parTransId="{03A9F76F-0AD5-4750-B5FF-0585D0FCB5BF}" sibTransId="{49FAB6F5-F4D0-4A91-9B08-AA2776A73B1A}"/>
    <dgm:cxn modelId="{21FFD9AB-54BC-44FA-AC40-0CE312E86A82}" type="presOf" srcId="{E54CBA3C-615D-45D1-916A-FFE3B9BA223D}" destId="{DA362B50-A76F-4709-9D2D-CDB3B8CC768F}" srcOrd="0" destOrd="0" presId="urn:microsoft.com/office/officeart/2005/8/layout/vList5"/>
    <dgm:cxn modelId="{226CE6C3-7EEB-462D-B696-B42C6FD8AB84}" srcId="{D84F473B-49F6-4EF6-B1BC-748F67BE83EE}" destId="{99B20596-FBD6-455A-BBCE-6A5D572E7B62}" srcOrd="0" destOrd="0" parTransId="{7F0CEC02-3AA7-4CC7-B580-F012C2926556}" sibTransId="{F984B4BB-42BC-42F2-9F25-7A45ECD804F4}"/>
    <dgm:cxn modelId="{BC6311D6-CD93-4020-9A72-A5045F6CBD49}" srcId="{9D1D0980-EE97-477D-BE09-61636DCA6CD0}" destId="{F1E5DF04-E6B7-4ECD-8CF9-494F2E78D07F}" srcOrd="4" destOrd="0" parTransId="{71792B28-2B0E-4C01-A30D-6EE96CD4C64E}" sibTransId="{720573C1-1C5E-4B62-A8CC-97090F190317}"/>
    <dgm:cxn modelId="{311F8CEC-9504-4A38-990A-8E3E3348D95B}" srcId="{9D1D0980-EE97-477D-BE09-61636DCA6CD0}" destId="{66E4CA85-E442-476D-8171-055428ABA07A}" srcOrd="0" destOrd="0" parTransId="{B58A6D2B-B5D6-4E31-8649-69C5066F8BC5}" sibTransId="{CAAC0D71-E7F3-4111-BC9C-9242FCDE2D26}"/>
    <dgm:cxn modelId="{BBD929F4-2E78-4345-AC1B-B19608DA4D86}" type="presOf" srcId="{99B20596-FBD6-455A-BBCE-6A5D572E7B62}" destId="{4C34E439-CD88-4C9C-B19B-62A6F416FF0A}" srcOrd="0" destOrd="0" presId="urn:microsoft.com/office/officeart/2005/8/layout/vList5"/>
    <dgm:cxn modelId="{1CD479F8-ABEF-44FE-9B8A-A60A2BEAAB5E}" srcId="{F1E5DF04-E6B7-4ECD-8CF9-494F2E78D07F}" destId="{E54CBA3C-615D-45D1-916A-FFE3B9BA223D}" srcOrd="0" destOrd="0" parTransId="{45D7B171-E33F-4035-A3EE-E2FFF717638B}" sibTransId="{EA1942B9-FC60-4576-BC90-27A66FE642B5}"/>
    <dgm:cxn modelId="{A283E32E-0179-4EF9-9BD4-1175AB14D590}" type="presParOf" srcId="{AA1CDA6C-4604-4423-8FFB-EB0D6316045B}" destId="{639C4CAD-17B9-4A58-AAFA-42CE4685A27D}" srcOrd="0" destOrd="0" presId="urn:microsoft.com/office/officeart/2005/8/layout/vList5"/>
    <dgm:cxn modelId="{10791F9E-5E2D-4064-8F12-89BDB4AF231F}" type="presParOf" srcId="{639C4CAD-17B9-4A58-AAFA-42CE4685A27D}" destId="{25D6A409-36A4-4AC4-8F3B-AC6EF6F03A65}" srcOrd="0" destOrd="0" presId="urn:microsoft.com/office/officeart/2005/8/layout/vList5"/>
    <dgm:cxn modelId="{E72D6A96-D7C5-4CF0-8E34-8CF74B480440}" type="presParOf" srcId="{639C4CAD-17B9-4A58-AAFA-42CE4685A27D}" destId="{35CCFD83-D4C4-4FDE-8E6A-8C881D56CDB8}" srcOrd="1" destOrd="0" presId="urn:microsoft.com/office/officeart/2005/8/layout/vList5"/>
    <dgm:cxn modelId="{BBFE3955-E472-4F18-8A9C-5B19B08BC638}" type="presParOf" srcId="{AA1CDA6C-4604-4423-8FFB-EB0D6316045B}" destId="{EA23FDB9-49C8-4AD1-9CB9-304CFF99B020}" srcOrd="1" destOrd="0" presId="urn:microsoft.com/office/officeart/2005/8/layout/vList5"/>
    <dgm:cxn modelId="{78C763FC-7E5B-49D3-AEB0-FF3C14A2A9C9}" type="presParOf" srcId="{AA1CDA6C-4604-4423-8FFB-EB0D6316045B}" destId="{8054AE20-E36E-4B1F-85FB-7CF1A93AC0A8}" srcOrd="2" destOrd="0" presId="urn:microsoft.com/office/officeart/2005/8/layout/vList5"/>
    <dgm:cxn modelId="{DB85F9A2-3D40-4A28-8FBA-1B4D6B3C50FD}" type="presParOf" srcId="{8054AE20-E36E-4B1F-85FB-7CF1A93AC0A8}" destId="{195AA0A6-CA35-441E-AAF3-3ED3EB720772}" srcOrd="0" destOrd="0" presId="urn:microsoft.com/office/officeart/2005/8/layout/vList5"/>
    <dgm:cxn modelId="{20435601-ED9A-46AD-9097-D6F6D2B24475}" type="presParOf" srcId="{8054AE20-E36E-4B1F-85FB-7CF1A93AC0A8}" destId="{4C34E439-CD88-4C9C-B19B-62A6F416FF0A}" srcOrd="1" destOrd="0" presId="urn:microsoft.com/office/officeart/2005/8/layout/vList5"/>
    <dgm:cxn modelId="{8969791E-C189-44C1-B149-1EDBD4722978}" type="presParOf" srcId="{AA1CDA6C-4604-4423-8FFB-EB0D6316045B}" destId="{54C7194B-D016-40ED-BDA2-5C06A6C6D088}" srcOrd="3" destOrd="0" presId="urn:microsoft.com/office/officeart/2005/8/layout/vList5"/>
    <dgm:cxn modelId="{F11617E4-A096-4533-9122-7BCD0FC74FFC}" type="presParOf" srcId="{AA1CDA6C-4604-4423-8FFB-EB0D6316045B}" destId="{0E3F6448-FCDD-4ACF-8C79-C4E66026EFA5}" srcOrd="4" destOrd="0" presId="urn:microsoft.com/office/officeart/2005/8/layout/vList5"/>
    <dgm:cxn modelId="{39E02EA1-00EF-4D1C-BD25-F6F5F7105B72}" type="presParOf" srcId="{0E3F6448-FCDD-4ACF-8C79-C4E66026EFA5}" destId="{D43A6A27-2BE4-4949-AD35-A6036B135125}" srcOrd="0" destOrd="0" presId="urn:microsoft.com/office/officeart/2005/8/layout/vList5"/>
    <dgm:cxn modelId="{5E083C05-0637-4D99-B9AB-DCE9619E437B}" type="presParOf" srcId="{0E3F6448-FCDD-4ACF-8C79-C4E66026EFA5}" destId="{47F7FF3D-4D1B-475C-9614-6118C635BC0B}" srcOrd="1" destOrd="0" presId="urn:microsoft.com/office/officeart/2005/8/layout/vList5"/>
    <dgm:cxn modelId="{25ABBCC1-E440-4AC5-BF6A-75982A18CB60}" type="presParOf" srcId="{AA1CDA6C-4604-4423-8FFB-EB0D6316045B}" destId="{E2B4E232-5B6A-4D91-B3FB-461E7292792A}" srcOrd="5" destOrd="0" presId="urn:microsoft.com/office/officeart/2005/8/layout/vList5"/>
    <dgm:cxn modelId="{BEDE22B2-A643-4CBA-B258-3232CE934130}" type="presParOf" srcId="{AA1CDA6C-4604-4423-8FFB-EB0D6316045B}" destId="{BA415910-68C7-4033-AD42-596FB85CB9C7}" srcOrd="6" destOrd="0" presId="urn:microsoft.com/office/officeart/2005/8/layout/vList5"/>
    <dgm:cxn modelId="{ADEAC194-1826-4BBC-A5D0-E16404DE6C60}" type="presParOf" srcId="{BA415910-68C7-4033-AD42-596FB85CB9C7}" destId="{D2E03D3D-8D7A-406F-A808-5B6ADA7EF285}" srcOrd="0" destOrd="0" presId="urn:microsoft.com/office/officeart/2005/8/layout/vList5"/>
    <dgm:cxn modelId="{3903C973-460F-459E-AEC5-CC97051101B1}" type="presParOf" srcId="{BA415910-68C7-4033-AD42-596FB85CB9C7}" destId="{C8ADF349-E01D-43A1-A6AA-C4F62FB63DBC}" srcOrd="1" destOrd="0" presId="urn:microsoft.com/office/officeart/2005/8/layout/vList5"/>
    <dgm:cxn modelId="{7F994B8F-A260-4959-B9BF-C76AE9316872}" type="presParOf" srcId="{AA1CDA6C-4604-4423-8FFB-EB0D6316045B}" destId="{4B2C1320-D3D0-42F4-B18D-2CD470A7DAB7}" srcOrd="7" destOrd="0" presId="urn:microsoft.com/office/officeart/2005/8/layout/vList5"/>
    <dgm:cxn modelId="{14D1482C-4355-4983-9E35-B6129C81EA59}" type="presParOf" srcId="{AA1CDA6C-4604-4423-8FFB-EB0D6316045B}" destId="{F59B4898-DD1C-4663-951D-0B597A402E5A}" srcOrd="8" destOrd="0" presId="urn:microsoft.com/office/officeart/2005/8/layout/vList5"/>
    <dgm:cxn modelId="{244B81EE-2A5B-490D-BF43-1127FFE67D1F}" type="presParOf" srcId="{F59B4898-DD1C-4663-951D-0B597A402E5A}" destId="{E78A8740-7B89-4550-AE6E-DB980766A0ED}" srcOrd="0" destOrd="0" presId="urn:microsoft.com/office/officeart/2005/8/layout/vList5"/>
    <dgm:cxn modelId="{4CBEE81E-A484-4554-A129-F4D86F5A931E}" type="presParOf" srcId="{F59B4898-DD1C-4663-951D-0B597A402E5A}" destId="{DA362B50-A76F-4709-9D2D-CDB3B8CC768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CCFD83-D4C4-4FDE-8E6A-8C881D56CDB8}">
      <dsp:nvSpPr>
        <dsp:cNvPr id="0" name=""/>
        <dsp:cNvSpPr/>
      </dsp:nvSpPr>
      <dsp:spPr>
        <a:xfrm rot="5400000">
          <a:off x="7053050" y="-3045685"/>
          <a:ext cx="696437" cy="6965900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b-NO" sz="1900" kern="1200"/>
            <a:t>Kan tas med overalt.</a:t>
          </a:r>
          <a:endParaRPr lang="en-US" sz="1900" kern="1200"/>
        </a:p>
      </dsp:txBody>
      <dsp:txXfrm rot="-5400000">
        <a:off x="3918319" y="123043"/>
        <a:ext cx="6931903" cy="628443"/>
      </dsp:txXfrm>
    </dsp:sp>
    <dsp:sp modelId="{25D6A409-36A4-4AC4-8F3B-AC6EF6F03A65}">
      <dsp:nvSpPr>
        <dsp:cNvPr id="0" name=""/>
        <dsp:cNvSpPr/>
      </dsp:nvSpPr>
      <dsp:spPr>
        <a:xfrm>
          <a:off x="0" y="1991"/>
          <a:ext cx="3918318" cy="87054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500" kern="1200"/>
            <a:t>Portability/flyttbarhet</a:t>
          </a:r>
          <a:endParaRPr lang="en-US" sz="2500" kern="1200"/>
        </a:p>
      </dsp:txBody>
      <dsp:txXfrm>
        <a:off x="42497" y="44488"/>
        <a:ext cx="3833324" cy="785553"/>
      </dsp:txXfrm>
    </dsp:sp>
    <dsp:sp modelId="{4C34E439-CD88-4C9C-B19B-62A6F416FF0A}">
      <dsp:nvSpPr>
        <dsp:cNvPr id="0" name=""/>
        <dsp:cNvSpPr/>
      </dsp:nvSpPr>
      <dsp:spPr>
        <a:xfrm rot="5400000">
          <a:off x="7053050" y="-2131611"/>
          <a:ext cx="696437" cy="6965900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b-NO" sz="1900" kern="1200"/>
            <a:t>Koster mer med tilsvarende specs/ytelse. Mindre komponenter dyrere. Mindre forskjell enn før.</a:t>
          </a:r>
          <a:endParaRPr lang="en-US" sz="1900" kern="1200"/>
        </a:p>
      </dsp:txBody>
      <dsp:txXfrm rot="-5400000">
        <a:off x="3918319" y="1037117"/>
        <a:ext cx="6931903" cy="628443"/>
      </dsp:txXfrm>
    </dsp:sp>
    <dsp:sp modelId="{195AA0A6-CA35-441E-AAF3-3ED3EB720772}">
      <dsp:nvSpPr>
        <dsp:cNvPr id="0" name=""/>
        <dsp:cNvSpPr/>
      </dsp:nvSpPr>
      <dsp:spPr>
        <a:xfrm>
          <a:off x="0" y="916065"/>
          <a:ext cx="3918318" cy="87054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500" kern="1200"/>
            <a:t>Pris</a:t>
          </a:r>
          <a:endParaRPr lang="en-US" sz="2500" kern="1200"/>
        </a:p>
      </dsp:txBody>
      <dsp:txXfrm>
        <a:off x="42497" y="958562"/>
        <a:ext cx="3833324" cy="785553"/>
      </dsp:txXfrm>
    </dsp:sp>
    <dsp:sp modelId="{47F7FF3D-4D1B-475C-9614-6118C635BC0B}">
      <dsp:nvSpPr>
        <dsp:cNvPr id="0" name=""/>
        <dsp:cNvSpPr/>
      </dsp:nvSpPr>
      <dsp:spPr>
        <a:xfrm rot="5400000">
          <a:off x="7053050" y="-1217536"/>
          <a:ext cx="696437" cy="6965900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b-NO" sz="1900" kern="1200"/>
            <a:t>I utgangspunktet svakere. Strørrelse vs ytelse problemstilling.</a:t>
          </a:r>
          <a:endParaRPr lang="en-US" sz="1900" kern="1200"/>
        </a:p>
      </dsp:txBody>
      <dsp:txXfrm rot="-5400000">
        <a:off x="3918319" y="1951192"/>
        <a:ext cx="6931903" cy="628443"/>
      </dsp:txXfrm>
    </dsp:sp>
    <dsp:sp modelId="{D43A6A27-2BE4-4949-AD35-A6036B135125}">
      <dsp:nvSpPr>
        <dsp:cNvPr id="0" name=""/>
        <dsp:cNvSpPr/>
      </dsp:nvSpPr>
      <dsp:spPr>
        <a:xfrm>
          <a:off x="0" y="1830139"/>
          <a:ext cx="3918318" cy="87054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500" kern="1200"/>
            <a:t>Ytelse</a:t>
          </a:r>
          <a:endParaRPr lang="en-US" sz="2500" kern="1200"/>
        </a:p>
      </dsp:txBody>
      <dsp:txXfrm>
        <a:off x="42497" y="1872636"/>
        <a:ext cx="3833324" cy="785553"/>
      </dsp:txXfrm>
    </dsp:sp>
    <dsp:sp modelId="{C8ADF349-E01D-43A1-A6AA-C4F62FB63DBC}">
      <dsp:nvSpPr>
        <dsp:cNvPr id="0" name=""/>
        <dsp:cNvSpPr/>
      </dsp:nvSpPr>
      <dsp:spPr>
        <a:xfrm rot="5400000">
          <a:off x="7053050" y="-303462"/>
          <a:ext cx="696437" cy="6965900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b-NO" sz="1900" kern="1200"/>
            <a:t>Desktop = modulær, laptop = minne/lagring ellers ikke (utenom USB).</a:t>
          </a:r>
          <a:endParaRPr lang="en-US" sz="1900" kern="1200"/>
        </a:p>
      </dsp:txBody>
      <dsp:txXfrm rot="-5400000">
        <a:off x="3918319" y="2865266"/>
        <a:ext cx="6931903" cy="628443"/>
      </dsp:txXfrm>
    </dsp:sp>
    <dsp:sp modelId="{D2E03D3D-8D7A-406F-A808-5B6ADA7EF285}">
      <dsp:nvSpPr>
        <dsp:cNvPr id="0" name=""/>
        <dsp:cNvSpPr/>
      </dsp:nvSpPr>
      <dsp:spPr>
        <a:xfrm>
          <a:off x="0" y="2744214"/>
          <a:ext cx="3918318" cy="87054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500" kern="1200"/>
            <a:t>Oppgraderingsmuligheter</a:t>
          </a:r>
          <a:endParaRPr lang="en-US" sz="2500" kern="1200"/>
        </a:p>
      </dsp:txBody>
      <dsp:txXfrm>
        <a:off x="42497" y="2786711"/>
        <a:ext cx="3833324" cy="785553"/>
      </dsp:txXfrm>
    </dsp:sp>
    <dsp:sp modelId="{DA362B50-A76F-4709-9D2D-CDB3B8CC768F}">
      <dsp:nvSpPr>
        <dsp:cNvPr id="0" name=""/>
        <dsp:cNvSpPr/>
      </dsp:nvSpPr>
      <dsp:spPr>
        <a:xfrm rot="5400000">
          <a:off x="7053050" y="610612"/>
          <a:ext cx="696437" cy="6965900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b-NO" sz="1900" kern="1200"/>
            <a:t>Laptop får mer juling, må tåle det.</a:t>
          </a:r>
          <a:endParaRPr lang="en-US" sz="1900" kern="1200"/>
        </a:p>
      </dsp:txBody>
      <dsp:txXfrm rot="-5400000">
        <a:off x="3918319" y="3779341"/>
        <a:ext cx="6931903" cy="628443"/>
      </dsp:txXfrm>
    </dsp:sp>
    <dsp:sp modelId="{E78A8740-7B89-4550-AE6E-DB980766A0ED}">
      <dsp:nvSpPr>
        <dsp:cNvPr id="0" name=""/>
        <dsp:cNvSpPr/>
      </dsp:nvSpPr>
      <dsp:spPr>
        <a:xfrm>
          <a:off x="0" y="3658288"/>
          <a:ext cx="3918318" cy="87054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500" kern="1200"/>
            <a:t>Byggekvalitet</a:t>
          </a:r>
          <a:endParaRPr lang="en-US" sz="2500" kern="1200"/>
        </a:p>
      </dsp:txBody>
      <dsp:txXfrm>
        <a:off x="42497" y="3700785"/>
        <a:ext cx="3833324" cy="7855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5A5821-D0BD-43F9-A0D6-F5B4315A2E87}" type="datetimeFigureOut">
              <a:rPr lang="nb-NO" smtClean="0"/>
              <a:t>07.10.2022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1B446D-E576-4B62-B60F-9D22941F4F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10402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no.wikipedia.org/wiki/SATA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no.wikipedia.org/wiki/PCI_Express" TargetMode="External"/><Relationship Id="rId5" Type="http://schemas.openxmlformats.org/officeDocument/2006/relationships/hyperlink" Target="https://no.wikipedia.org/wiki/M.2#cite_note-1" TargetMode="External"/><Relationship Id="rId4" Type="http://schemas.openxmlformats.org/officeDocument/2006/relationships/hyperlink" Target="https://no.wikipedia.org/wiki/SSD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B1139D-5AC7-4B0B-A715-E40E0591EF82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2396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Små forskjeller i vekt kan være mye om man drasser rundt på det hele dagen.</a:t>
            </a:r>
            <a:br>
              <a:rPr lang="nb-NO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nb-NO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B446D-E576-4B62-B60F-9D22941F4F59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6549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sz="12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I utgangspunktet svakere. </a:t>
            </a:r>
            <a:r>
              <a:rPr lang="nb-NO" dirty="0" err="1"/>
              <a:t>Strørrelse</a:t>
            </a:r>
            <a:r>
              <a:rPr lang="nb-NO" dirty="0"/>
              <a:t> </a:t>
            </a:r>
            <a:r>
              <a:rPr lang="nb-NO" dirty="0" err="1"/>
              <a:t>vs</a:t>
            </a:r>
            <a:r>
              <a:rPr lang="nb-NO" dirty="0"/>
              <a:t> ytelse problemstilling</a:t>
            </a:r>
            <a:br>
              <a:rPr lang="nb-NO" dirty="0"/>
            </a:br>
            <a:endParaRPr lang="nb-NO" dirty="0"/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B446D-E576-4B62-B60F-9D22941F4F59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17923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B446D-E576-4B62-B60F-9D22941F4F59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15710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Ikke kjøling til minne = lavere hastighet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B446D-E576-4B62-B60F-9D22941F4F59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27290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Alle kretskort er </a:t>
            </a:r>
            <a:r>
              <a:rPr lang="nb-NO" dirty="0" err="1"/>
              <a:t>daughterboards</a:t>
            </a:r>
            <a:r>
              <a:rPr lang="nb-NO" dirty="0"/>
              <a:t>, f. eks. RAM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B446D-E576-4B62-B60F-9D22941F4F59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23601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B446D-E576-4B62-B60F-9D22941F4F59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79608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nb-NO" sz="1200" dirty="0">
                <a:solidFill>
                  <a:srgbClr val="202122"/>
                </a:solidFill>
              </a:rPr>
              <a:t>er en spesifikasjon for interne utvidelseskort i datamaskiner. M.2 er mer fleksibel og tillater forskjellige lengder og bredder på modulene. Sammen med mer avanserte metoder for å håndtere grensesnittet, er M.2 grensesnittet bedre egnet for tilkobling enn for eksempel </a:t>
            </a:r>
            <a:r>
              <a:rPr lang="nb-NO" sz="1200" dirty="0" err="1">
                <a:solidFill>
                  <a:srgbClr val="0645AD"/>
                </a:solidFill>
                <a:hlinkClick r:id="rId3" tooltip="SATA"/>
              </a:rPr>
              <a:t>mSATA</a:t>
            </a:r>
            <a:r>
              <a:rPr lang="nb-NO" sz="1200" dirty="0">
                <a:solidFill>
                  <a:srgbClr val="202122"/>
                </a:solidFill>
              </a:rPr>
              <a:t> for </a:t>
            </a:r>
            <a:r>
              <a:rPr lang="nb-NO" sz="1200" dirty="0">
                <a:solidFill>
                  <a:srgbClr val="0645AD"/>
                </a:solidFill>
                <a:hlinkClick r:id="rId4" tooltip="SSD"/>
              </a:rPr>
              <a:t>SSD</a:t>
            </a:r>
            <a:r>
              <a:rPr lang="nb-NO" sz="1200" dirty="0">
                <a:solidFill>
                  <a:srgbClr val="202122"/>
                </a:solidFill>
              </a:rPr>
              <a:t>-disker.</a:t>
            </a:r>
            <a:r>
              <a:rPr lang="nb-NO" sz="1200" baseline="30000" dirty="0">
                <a:solidFill>
                  <a:srgbClr val="0645AD"/>
                </a:solidFill>
                <a:hlinkClick r:id="rId5"/>
              </a:rPr>
              <a:t>[1]</a:t>
            </a:r>
            <a:endParaRPr lang="nb-NO" sz="1200" dirty="0">
              <a:solidFill>
                <a:srgbClr val="202122"/>
              </a:solidFill>
            </a:endParaRPr>
          </a:p>
          <a:p>
            <a:pPr algn="l"/>
            <a:r>
              <a:rPr lang="nb-NO" sz="1200" dirty="0">
                <a:solidFill>
                  <a:srgbClr val="202122"/>
                </a:solidFill>
              </a:rPr>
              <a:t>Produsenten av M.2 utstyr bestemmer selv hvilke grensesnitt som skal støttes.</a:t>
            </a:r>
          </a:p>
          <a:p>
            <a:pPr algn="l"/>
            <a:r>
              <a:rPr lang="nb-NO" sz="1200" dirty="0">
                <a:solidFill>
                  <a:srgbClr val="202122"/>
                </a:solidFill>
              </a:rPr>
              <a:t>M.2 støtter </a:t>
            </a:r>
            <a:r>
              <a:rPr lang="nb-NO" sz="1200" dirty="0">
                <a:solidFill>
                  <a:srgbClr val="0645AD"/>
                </a:solidFill>
                <a:hlinkClick r:id="rId6" tooltip="PCI Express"/>
              </a:rPr>
              <a:t>PCI Express</a:t>
            </a:r>
            <a:r>
              <a:rPr lang="nb-NO" sz="1200" dirty="0">
                <a:solidFill>
                  <a:srgbClr val="202122"/>
                </a:solidFill>
              </a:rPr>
              <a:t> 3.0, </a:t>
            </a:r>
            <a:r>
              <a:rPr lang="nb-NO" sz="1200" dirty="0">
                <a:solidFill>
                  <a:srgbClr val="0645AD"/>
                </a:solidFill>
                <a:hlinkClick r:id="rId3" tooltip="SATA"/>
              </a:rPr>
              <a:t>SATA</a:t>
            </a:r>
            <a:r>
              <a:rPr lang="nb-NO" sz="1200" dirty="0">
                <a:solidFill>
                  <a:srgbClr val="202122"/>
                </a:solidFill>
              </a:rPr>
              <a:t> rev. 3.0 og USB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B1139D-5AC7-4B0B-A715-E40E0591EF82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83555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200" dirty="0"/>
              <a:t>- Dings man kan tegne/skrive på. Kan være innebygd i skjermen som enten glasset eller </a:t>
            </a:r>
            <a:r>
              <a:rPr lang="nb-NO" sz="1200" dirty="0" err="1"/>
              <a:t>overlay</a:t>
            </a:r>
            <a:r>
              <a:rPr lang="nb-NO" sz="120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200" dirty="0" err="1"/>
              <a:t>Webcam</a:t>
            </a:r>
            <a:r>
              <a:rPr lang="nb-NO" sz="1200" dirty="0"/>
              <a:t> finnes på alle, hvorfor? Lite lys ved siden av selve kameraet. Paranoid, eller? Mikrofon i nærheten av </a:t>
            </a:r>
            <a:r>
              <a:rPr lang="nb-NO" sz="1200" dirty="0" err="1"/>
              <a:t>webcam</a:t>
            </a:r>
            <a:r>
              <a:rPr lang="nb-NO" sz="1200" dirty="0"/>
              <a:t>, ofte 2 </a:t>
            </a:r>
            <a:r>
              <a:rPr lang="nb-NO" sz="1200" dirty="0" err="1"/>
              <a:t>stk</a:t>
            </a:r>
            <a:endParaRPr lang="nb-NO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sz="1200" dirty="0"/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1B446D-E576-4B62-B60F-9D22941F4F59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91571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33139_PowerPoint_background-Cove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15413" y="648970"/>
            <a:ext cx="10363200" cy="1470025"/>
          </a:xfrm>
        </p:spPr>
        <p:txBody>
          <a:bodyPr tIns="90000"/>
          <a:lstStyle>
            <a:lvl1pPr>
              <a:lnSpc>
                <a:spcPts val="5200"/>
              </a:lnSpc>
              <a:defRPr sz="3600" cap="all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845870" y="5849141"/>
            <a:ext cx="2844565" cy="467568"/>
          </a:xfrm>
        </p:spPr>
        <p:txBody>
          <a:bodyPr/>
          <a:lstStyle>
            <a:lvl1pPr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presenter NAME</a:t>
            </a:r>
          </a:p>
          <a:p>
            <a:r>
              <a:rPr lang="en-US" dirty="0"/>
              <a:t>FUNCTION</a:t>
            </a:r>
            <a:br>
              <a:rPr lang="en-US" dirty="0"/>
            </a:br>
            <a:r>
              <a:rPr lang="en-US" dirty="0"/>
              <a:t>BUSINESS UNIT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845869" y="6341926"/>
            <a:ext cx="2844800" cy="210972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27CDC6D7-F721-684B-B8C9-FEFA78B76E0C}" type="datetime4">
              <a:rPr lang="en-US" smtClean="0"/>
              <a:pPr/>
              <a:t>October 7, 2022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50042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27483" y="1398589"/>
            <a:ext cx="10883828" cy="2318444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520A2-5FFC-CE4A-9835-F3EC403B91D3}" type="datetime4">
              <a:rPr lang="en-US" smtClean="0"/>
              <a:t>October 7, 2022</a:t>
            </a:fld>
            <a:endParaRPr lang="nl-NL" dirty="0"/>
          </a:p>
        </p:txBody>
      </p:sp>
      <p:sp>
        <p:nvSpPr>
          <p:cNvPr id="11" name="Tijdelijke aanduiding voor voettekst 10"/>
          <p:cNvSpPr>
            <a:spLocks noGrp="1"/>
          </p:cNvSpPr>
          <p:nvPr>
            <p:ph type="ftr" sz="quarter" idx="11"/>
          </p:nvPr>
        </p:nvSpPr>
        <p:spPr>
          <a:xfrm>
            <a:off x="854400" y="6263120"/>
            <a:ext cx="3509819" cy="365125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nl-NL"/>
              <a:t>TITLE PRESENTATION</a:t>
            </a:r>
            <a:endParaRPr lang="nl-NL" dirty="0"/>
          </a:p>
        </p:txBody>
      </p:sp>
      <p:sp>
        <p:nvSpPr>
          <p:cNvPr id="8" name="Tijdelijke aanduiding voor afbeelding 7"/>
          <p:cNvSpPr>
            <a:spLocks noGrp="1"/>
          </p:cNvSpPr>
          <p:nvPr>
            <p:ph type="pic" sz="quarter" idx="14"/>
          </p:nvPr>
        </p:nvSpPr>
        <p:spPr>
          <a:xfrm>
            <a:off x="1" y="3861048"/>
            <a:ext cx="4068511" cy="2186952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9" name="Tijdelijke aanduiding voor afbeelding 7"/>
          <p:cNvSpPr>
            <a:spLocks noGrp="1"/>
          </p:cNvSpPr>
          <p:nvPr>
            <p:ph type="pic" sz="quarter" idx="15"/>
          </p:nvPr>
        </p:nvSpPr>
        <p:spPr>
          <a:xfrm>
            <a:off x="4061745" y="3861048"/>
            <a:ext cx="4068511" cy="2186952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13" name="Tijdelijke aanduiding voor afbeelding 7"/>
          <p:cNvSpPr>
            <a:spLocks noGrp="1"/>
          </p:cNvSpPr>
          <p:nvPr>
            <p:ph type="pic" sz="quarter" idx="16"/>
          </p:nvPr>
        </p:nvSpPr>
        <p:spPr>
          <a:xfrm>
            <a:off x="8123490" y="3861048"/>
            <a:ext cx="4068511" cy="2186952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77940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27484" y="473076"/>
            <a:ext cx="10840129" cy="3243957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5E667-967D-3A4A-BF6F-AB77B79EAF13}" type="datetime4">
              <a:rPr lang="en-US" smtClean="0"/>
              <a:t>October 7, 2022</a:t>
            </a:fld>
            <a:endParaRPr lang="nl-NL" dirty="0"/>
          </a:p>
        </p:txBody>
      </p:sp>
      <p:sp>
        <p:nvSpPr>
          <p:cNvPr id="11" name="Tijdelijke aanduiding voor voettekst 10"/>
          <p:cNvSpPr>
            <a:spLocks noGrp="1"/>
          </p:cNvSpPr>
          <p:nvPr>
            <p:ph type="ftr" sz="quarter" idx="11"/>
          </p:nvPr>
        </p:nvSpPr>
        <p:spPr>
          <a:xfrm>
            <a:off x="854400" y="6263120"/>
            <a:ext cx="3509819" cy="365125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nl-NL"/>
              <a:t>TITLE PRESENTATION</a:t>
            </a:r>
            <a:endParaRPr lang="nl-NL" dirty="0"/>
          </a:p>
        </p:txBody>
      </p:sp>
      <p:sp>
        <p:nvSpPr>
          <p:cNvPr id="13" name="Tijdelijke aanduiding voor afbeelding 7"/>
          <p:cNvSpPr>
            <a:spLocks noGrp="1"/>
          </p:cNvSpPr>
          <p:nvPr>
            <p:ph type="pic" sz="quarter" idx="14"/>
          </p:nvPr>
        </p:nvSpPr>
        <p:spPr>
          <a:xfrm>
            <a:off x="1" y="3861048"/>
            <a:ext cx="4068511" cy="2186952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14" name="Tijdelijke aanduiding voor afbeelding 7"/>
          <p:cNvSpPr>
            <a:spLocks noGrp="1"/>
          </p:cNvSpPr>
          <p:nvPr>
            <p:ph type="pic" sz="quarter" idx="15"/>
          </p:nvPr>
        </p:nvSpPr>
        <p:spPr>
          <a:xfrm>
            <a:off x="4061745" y="3861048"/>
            <a:ext cx="4068511" cy="2186952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15" name="Tijdelijke aanduiding voor afbeelding 7"/>
          <p:cNvSpPr>
            <a:spLocks noGrp="1"/>
          </p:cNvSpPr>
          <p:nvPr>
            <p:ph type="pic" sz="quarter" idx="16"/>
          </p:nvPr>
        </p:nvSpPr>
        <p:spPr>
          <a:xfrm>
            <a:off x="8123490" y="3861048"/>
            <a:ext cx="4068511" cy="2186952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86142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4B680-E159-ED46-B89B-60C427FC4DF1}" type="datetime4">
              <a:rPr lang="en-US" smtClean="0"/>
              <a:t>October 7, 2022</a:t>
            </a:fld>
            <a:endParaRPr lang="nl-NL" dirty="0"/>
          </a:p>
        </p:txBody>
      </p:sp>
      <p:sp>
        <p:nvSpPr>
          <p:cNvPr id="11" name="Tijdelijke aanduiding voor voettekst 10"/>
          <p:cNvSpPr>
            <a:spLocks noGrp="1"/>
          </p:cNvSpPr>
          <p:nvPr>
            <p:ph type="ftr" sz="quarter" idx="11"/>
          </p:nvPr>
        </p:nvSpPr>
        <p:spPr>
          <a:xfrm>
            <a:off x="854400" y="6263120"/>
            <a:ext cx="3509819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nl-NL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01389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A6E4B-0F15-D24C-93AA-2172DA0233B5}" type="datetime4">
              <a:rPr lang="en-US" smtClean="0"/>
              <a:t>October 7, 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9036"/>
                </a:solidFill>
              </a:defRPr>
            </a:lvl1pPr>
          </a:lstStyle>
          <a:p>
            <a:r>
              <a:rPr lang="nl-NL"/>
              <a:t>TITLE PRESENTATION</a:t>
            </a:r>
            <a:endParaRPr lang="nl-NL" dirty="0"/>
          </a:p>
        </p:txBody>
      </p:sp>
      <p:sp>
        <p:nvSpPr>
          <p:cNvPr id="8" name="Tijdelijke aanduiding voor afbeelding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048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6042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414496" y="473076"/>
            <a:ext cx="5250123" cy="697783"/>
          </a:xfrm>
        </p:spPr>
        <p:txBody>
          <a:bodyPr/>
          <a:lstStyle>
            <a:lvl1pPr>
              <a:lnSpc>
                <a:spcPts val="2400"/>
              </a:lnSpc>
              <a:defRPr sz="24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414496" y="1242866"/>
            <a:ext cx="5250123" cy="4694385"/>
          </a:xfrm>
        </p:spPr>
        <p:txBody>
          <a:bodyPr/>
          <a:lstStyle>
            <a:lvl4pPr>
              <a:buSzPct val="90000"/>
              <a:defRPr/>
            </a:lvl4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CBC1B-8654-8443-A298-9A13A56CCAA4}" type="datetime4">
              <a:rPr lang="en-US" smtClean="0"/>
              <a:t>October 7, 2022</a:t>
            </a:fld>
            <a:endParaRPr lang="nl-NL" dirty="0"/>
          </a:p>
        </p:txBody>
      </p:sp>
      <p:sp>
        <p:nvSpPr>
          <p:cNvPr id="11" name="Tijdelijke aanduiding voor voettekst 10"/>
          <p:cNvSpPr>
            <a:spLocks noGrp="1"/>
          </p:cNvSpPr>
          <p:nvPr>
            <p:ph type="ftr" sz="quarter" idx="11"/>
          </p:nvPr>
        </p:nvSpPr>
        <p:spPr>
          <a:xfrm>
            <a:off x="854400" y="6263120"/>
            <a:ext cx="3509819" cy="365125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nl-NL"/>
              <a:t>TITLE PRESENTATION</a:t>
            </a:r>
            <a:endParaRPr lang="nl-NL" dirty="0"/>
          </a:p>
        </p:txBody>
      </p:sp>
      <p:sp>
        <p:nvSpPr>
          <p:cNvPr id="9" name="Tijdelijke aanduiding voor afbeelding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048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13825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414496" y="473076"/>
            <a:ext cx="5250123" cy="5464175"/>
          </a:xfrm>
        </p:spPr>
        <p:txBody>
          <a:bodyPr/>
          <a:lstStyle>
            <a:lvl4pPr>
              <a:buSzPct val="90000"/>
              <a:defRPr/>
            </a:lvl4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9603C-696B-2946-8D70-906C0B20EE9E}" type="datetime4">
              <a:rPr lang="en-US" smtClean="0"/>
              <a:t>October 7, 2022</a:t>
            </a:fld>
            <a:endParaRPr lang="nl-NL" dirty="0"/>
          </a:p>
        </p:txBody>
      </p:sp>
      <p:sp>
        <p:nvSpPr>
          <p:cNvPr id="11" name="Tijdelijke aanduiding voor voettekst 10"/>
          <p:cNvSpPr>
            <a:spLocks noGrp="1"/>
          </p:cNvSpPr>
          <p:nvPr>
            <p:ph type="ftr" sz="quarter" idx="11"/>
          </p:nvPr>
        </p:nvSpPr>
        <p:spPr>
          <a:xfrm>
            <a:off x="854400" y="6263120"/>
            <a:ext cx="3509819" cy="365125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nl-NL"/>
              <a:t>TITLE PRESENTATION</a:t>
            </a:r>
            <a:endParaRPr lang="nl-NL" dirty="0"/>
          </a:p>
        </p:txBody>
      </p:sp>
      <p:sp>
        <p:nvSpPr>
          <p:cNvPr id="9" name="Tijdelijke aanduiding voor afbeelding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048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2729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414496" y="473076"/>
            <a:ext cx="5250123" cy="697783"/>
          </a:xfrm>
        </p:spPr>
        <p:txBody>
          <a:bodyPr/>
          <a:lstStyle>
            <a:lvl1pPr>
              <a:lnSpc>
                <a:spcPts val="2400"/>
              </a:lnSpc>
              <a:defRPr sz="24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414496" y="1242866"/>
            <a:ext cx="5250123" cy="4694385"/>
          </a:xfrm>
        </p:spPr>
        <p:txBody>
          <a:bodyPr/>
          <a:lstStyle>
            <a:lvl4pPr>
              <a:buSzPct val="90000"/>
              <a:defRPr/>
            </a:lvl4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7E6F2-DD9D-FA4C-8DBC-4030AEFC154F}" type="datetime4">
              <a:rPr lang="en-US" smtClean="0"/>
              <a:t>October 7, 2022</a:t>
            </a:fld>
            <a:endParaRPr lang="nl-NL" dirty="0"/>
          </a:p>
        </p:txBody>
      </p:sp>
      <p:sp>
        <p:nvSpPr>
          <p:cNvPr id="11" name="Tijdelijke aanduiding voor voettekst 10"/>
          <p:cNvSpPr>
            <a:spLocks noGrp="1"/>
          </p:cNvSpPr>
          <p:nvPr>
            <p:ph type="ftr" sz="quarter" idx="11"/>
          </p:nvPr>
        </p:nvSpPr>
        <p:spPr>
          <a:xfrm>
            <a:off x="854400" y="6263120"/>
            <a:ext cx="3509819" cy="365125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nl-NL"/>
              <a:t>TITLE PRESENTATION</a:t>
            </a:r>
            <a:endParaRPr lang="nl-NL" dirty="0"/>
          </a:p>
        </p:txBody>
      </p:sp>
      <p:sp>
        <p:nvSpPr>
          <p:cNvPr id="9" name="Tijdelijke aanduiding voor afbeelding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3024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8" name="Tijdelijke aanduiding voor afbeelding 7"/>
          <p:cNvSpPr>
            <a:spLocks noGrp="1"/>
          </p:cNvSpPr>
          <p:nvPr>
            <p:ph type="pic" sz="quarter" idx="14"/>
          </p:nvPr>
        </p:nvSpPr>
        <p:spPr>
          <a:xfrm>
            <a:off x="0" y="3024000"/>
            <a:ext cx="6096000" cy="3024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5877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414496" y="473076"/>
            <a:ext cx="5250123" cy="5464175"/>
          </a:xfrm>
        </p:spPr>
        <p:txBody>
          <a:bodyPr/>
          <a:lstStyle>
            <a:lvl4pPr>
              <a:buSzPct val="90000"/>
              <a:defRPr/>
            </a:lvl4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9A745-1F9F-4B44-AE4F-BF0F5DB3FF85}" type="datetime4">
              <a:rPr lang="en-US" smtClean="0"/>
              <a:t>October 7, 2022</a:t>
            </a:fld>
            <a:endParaRPr lang="nl-NL" dirty="0"/>
          </a:p>
        </p:txBody>
      </p:sp>
      <p:sp>
        <p:nvSpPr>
          <p:cNvPr id="11" name="Tijdelijke aanduiding voor voettekst 10"/>
          <p:cNvSpPr>
            <a:spLocks noGrp="1"/>
          </p:cNvSpPr>
          <p:nvPr>
            <p:ph type="ftr" sz="quarter" idx="11"/>
          </p:nvPr>
        </p:nvSpPr>
        <p:spPr>
          <a:xfrm>
            <a:off x="854400" y="6263120"/>
            <a:ext cx="3509819" cy="365125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nl-NL"/>
              <a:t>TITLE PRESENTATION</a:t>
            </a:r>
            <a:endParaRPr lang="nl-NL" dirty="0"/>
          </a:p>
        </p:txBody>
      </p:sp>
      <p:sp>
        <p:nvSpPr>
          <p:cNvPr id="9" name="Tijdelijke aanduiding voor afbeelding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3024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8" name="Tijdelijke aanduiding voor afbeelding 7"/>
          <p:cNvSpPr>
            <a:spLocks noGrp="1"/>
          </p:cNvSpPr>
          <p:nvPr>
            <p:ph type="pic" sz="quarter" idx="14"/>
          </p:nvPr>
        </p:nvSpPr>
        <p:spPr>
          <a:xfrm>
            <a:off x="0" y="3024000"/>
            <a:ext cx="6096000" cy="3024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59785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27483" y="1398589"/>
            <a:ext cx="10872903" cy="1454348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21BB8-4B2F-814D-B9CD-150D7913B5D4}" type="datetime4">
              <a:rPr lang="en-US" smtClean="0"/>
              <a:t>October 7, 2022</a:t>
            </a:fld>
            <a:endParaRPr lang="nl-NL" dirty="0"/>
          </a:p>
        </p:txBody>
      </p:sp>
      <p:sp>
        <p:nvSpPr>
          <p:cNvPr id="11" name="Tijdelijke aanduiding voor voettekst 10"/>
          <p:cNvSpPr>
            <a:spLocks noGrp="1"/>
          </p:cNvSpPr>
          <p:nvPr>
            <p:ph type="ftr" sz="quarter" idx="11"/>
          </p:nvPr>
        </p:nvSpPr>
        <p:spPr>
          <a:xfrm>
            <a:off x="854400" y="6263120"/>
            <a:ext cx="3509819" cy="365125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nl-NL"/>
              <a:t>TITLE PRESENTATION</a:t>
            </a:r>
            <a:endParaRPr lang="nl-NL" dirty="0"/>
          </a:p>
        </p:txBody>
      </p:sp>
      <p:sp>
        <p:nvSpPr>
          <p:cNvPr id="8" name="Tijdelijke aanduiding voor afbeelding 7"/>
          <p:cNvSpPr>
            <a:spLocks noGrp="1"/>
          </p:cNvSpPr>
          <p:nvPr>
            <p:ph type="pic" sz="quarter" idx="14"/>
          </p:nvPr>
        </p:nvSpPr>
        <p:spPr>
          <a:xfrm>
            <a:off x="0" y="3024000"/>
            <a:ext cx="6096000" cy="3024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9" name="Tijdelijke aanduiding voor afbeelding 7"/>
          <p:cNvSpPr>
            <a:spLocks noGrp="1"/>
          </p:cNvSpPr>
          <p:nvPr>
            <p:ph type="pic" sz="quarter" idx="15"/>
          </p:nvPr>
        </p:nvSpPr>
        <p:spPr>
          <a:xfrm>
            <a:off x="6096000" y="3024000"/>
            <a:ext cx="6096000" cy="3024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70292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27484" y="473076"/>
            <a:ext cx="10766987" cy="2379861"/>
          </a:xfrm>
        </p:spPr>
        <p:txBody>
          <a:bodyPr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89793-BFBC-7240-9BA9-811177108773}" type="datetime4">
              <a:rPr lang="en-US" smtClean="0"/>
              <a:t>October 7, 2022</a:t>
            </a:fld>
            <a:endParaRPr lang="nl-NL" dirty="0"/>
          </a:p>
        </p:txBody>
      </p:sp>
      <p:sp>
        <p:nvSpPr>
          <p:cNvPr id="11" name="Tijdelijke aanduiding voor voettekst 10"/>
          <p:cNvSpPr>
            <a:spLocks noGrp="1"/>
          </p:cNvSpPr>
          <p:nvPr>
            <p:ph type="ftr" sz="quarter" idx="11"/>
          </p:nvPr>
        </p:nvSpPr>
        <p:spPr>
          <a:xfrm>
            <a:off x="854400" y="6263120"/>
            <a:ext cx="3509819" cy="365125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nl-NL"/>
              <a:t>TITLE PRESENTATION</a:t>
            </a:r>
            <a:endParaRPr lang="nl-NL" dirty="0"/>
          </a:p>
        </p:txBody>
      </p:sp>
      <p:sp>
        <p:nvSpPr>
          <p:cNvPr id="8" name="Tijdelijke aanduiding voor afbeelding 7"/>
          <p:cNvSpPr>
            <a:spLocks noGrp="1"/>
          </p:cNvSpPr>
          <p:nvPr>
            <p:ph type="pic" sz="quarter" idx="14"/>
          </p:nvPr>
        </p:nvSpPr>
        <p:spPr>
          <a:xfrm>
            <a:off x="0" y="3024000"/>
            <a:ext cx="6096000" cy="3024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9" name="Tijdelijke aanduiding voor afbeelding 7"/>
          <p:cNvSpPr>
            <a:spLocks noGrp="1"/>
          </p:cNvSpPr>
          <p:nvPr>
            <p:ph type="pic" sz="quarter" idx="15"/>
          </p:nvPr>
        </p:nvSpPr>
        <p:spPr>
          <a:xfrm>
            <a:off x="6096000" y="3024000"/>
            <a:ext cx="6096000" cy="3024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57287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0196"/>
            <a:ext cx="12192000" cy="787804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36947" y="626312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8A1C3CD-8B3B-0740-B261-196A2BE82F57}" type="datetime4">
              <a:rPr lang="en-US" smtClean="0"/>
              <a:t>October 7, 2022</a:t>
            </a:fld>
            <a:r>
              <a:rPr lang="en-US"/>
              <a:t> </a:t>
            </a:r>
            <a:endParaRPr lang="nl-NL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23384" y="473075"/>
            <a:ext cx="10884219" cy="82244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23384" y="1409496"/>
            <a:ext cx="10884219" cy="4530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853021" y="6263120"/>
            <a:ext cx="35098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 dirty="0"/>
              <a:t>TITLE PRESENTATION</a:t>
            </a:r>
          </a:p>
        </p:txBody>
      </p:sp>
      <p:sp>
        <p:nvSpPr>
          <p:cNvPr id="7" name="MSIPCMContentMarking" descr="{&quot;HashCode&quot;:-35039338,&quot;Placement&quot;:&quot;Footer&quot;,&quot;Top&quot;:521.6203,&quot;Left&quot;:409.612671,&quot;SlideWidth&quot;:960,&quot;SlideHeight&quot;:540}">
            <a:extLst>
              <a:ext uri="{FF2B5EF4-FFF2-40B4-BE49-F238E27FC236}">
                <a16:creationId xmlns:a16="http://schemas.microsoft.com/office/drawing/2014/main" id="{97F27300-F1DC-0546-57B4-48EABA76C279}"/>
              </a:ext>
            </a:extLst>
          </p:cNvPr>
          <p:cNvSpPr txBox="1"/>
          <p:nvPr userDrawn="1"/>
        </p:nvSpPr>
        <p:spPr>
          <a:xfrm>
            <a:off x="5202081" y="6624578"/>
            <a:ext cx="1787839" cy="23342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nb-NO" sz="900">
                <a:solidFill>
                  <a:srgbClr val="000000"/>
                </a:solidFill>
                <a:latin typeface="Arial" panose="020B0604020202020204" pitchFamily="34" charset="0"/>
              </a:rPr>
              <a:t>Classification: Restricted (V2)</a:t>
            </a:r>
          </a:p>
        </p:txBody>
      </p:sp>
    </p:spTree>
    <p:extLst>
      <p:ext uri="{BB962C8B-B14F-4D97-AF65-F5344CB8AC3E}">
        <p14:creationId xmlns:p14="http://schemas.microsoft.com/office/powerpoint/2010/main" val="359018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/>
  <p:txStyles>
    <p:titleStyle>
      <a:lvl1pPr algn="l" defTabSz="914400" rtl="0" eaLnBrk="1" latinLnBrk="0" hangingPunct="1">
        <a:lnSpc>
          <a:spcPts val="3000"/>
        </a:lnSpc>
        <a:spcBef>
          <a:spcPts val="0"/>
        </a:spcBef>
        <a:spcAft>
          <a:spcPts val="0"/>
        </a:spcAft>
        <a:buNone/>
        <a:defRPr sz="2800" b="1" kern="1200" cap="all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63525" indent="-263525" algn="l" defTabSz="914400" rtl="0" eaLnBrk="1" latinLnBrk="0" hangingPunct="1">
        <a:spcBef>
          <a:spcPts val="0"/>
        </a:spcBef>
        <a:buClr>
          <a:schemeClr val="tx2"/>
        </a:buClr>
        <a:buSzPct val="135000"/>
        <a:buFont typeface="Arial" pitchFamily="34" charset="0"/>
        <a:buChar char="•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41338" indent="-276225" algn="l" defTabSz="914400" rtl="0" eaLnBrk="1" latinLnBrk="0" hangingPunct="1">
        <a:spcBef>
          <a:spcPts val="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17550" indent="-176213" algn="l" defTabSz="914400" rtl="0" eaLnBrk="1" latinLnBrk="0" hangingPunct="1">
        <a:spcBef>
          <a:spcPts val="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895350" indent="-177800" algn="l" defTabSz="914400" rtl="0" eaLnBrk="1" latinLnBrk="0" hangingPunct="1">
        <a:spcBef>
          <a:spcPts val="0"/>
        </a:spcBef>
        <a:buSzPct val="90000"/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071563" indent="-176213" algn="l" defTabSz="914400" rtl="0" eaLnBrk="1" latinLnBrk="0" hangingPunct="1">
        <a:spcBef>
          <a:spcPts val="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ibm/history/ibm100/us/en/icons/floppy/transform/" TargetMode="External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hyperlink" Target="https://www.thinkpenguin.com/gnu-linux/mini-pci-mini-pci-e-mini-pci-e-half-height-guide-laptop-wifi-cards" TargetMode="External"/><Relationship Id="rId4" Type="http://schemas.openxmlformats.org/officeDocument/2006/relationships/hyperlink" Target="https://no.wikipedia.org/wiki/M.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ctrTitle"/>
          </p:nvPr>
        </p:nvSpPr>
        <p:spPr>
          <a:xfrm>
            <a:off x="2135560" y="648970"/>
            <a:ext cx="7772400" cy="872359"/>
          </a:xfrm>
        </p:spPr>
        <p:txBody>
          <a:bodyPr/>
          <a:lstStyle/>
          <a:p>
            <a:pPr algn="ctr"/>
            <a:r>
              <a:rPr lang="en-US" altLang="en-US" dirty="0" err="1"/>
              <a:t>Bærbare</a:t>
            </a:r>
            <a:r>
              <a:rPr lang="en-US" altLang="en-US" dirty="0"/>
              <a:t> </a:t>
            </a:r>
            <a:r>
              <a:rPr lang="en-US" altLang="en-US" dirty="0" err="1"/>
              <a:t>og</a:t>
            </a:r>
            <a:r>
              <a:rPr lang="en-US" altLang="en-US" dirty="0"/>
              <a:t> mobile </a:t>
            </a:r>
            <a:r>
              <a:rPr lang="en-US" altLang="en-US" dirty="0" err="1"/>
              <a:t>enheter</a:t>
            </a: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>
          <a:xfrm>
            <a:off x="2158402" y="6209032"/>
            <a:ext cx="2843584" cy="343867"/>
          </a:xfrm>
        </p:spPr>
        <p:txBody>
          <a:bodyPr/>
          <a:lstStyle/>
          <a:p>
            <a:r>
              <a:rPr lang="en-US" dirty="0"/>
              <a:t>07.10.2022</a:t>
            </a:r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2158402" y="5765801"/>
            <a:ext cx="2133424" cy="787097"/>
          </a:xfrm>
        </p:spPr>
        <p:txBody>
          <a:bodyPr/>
          <a:lstStyle/>
          <a:p>
            <a:r>
              <a:rPr lang="en-US" dirty="0"/>
              <a:t>Morten Bergfall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83019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35D4DE6-C411-CB38-ADDC-A58484731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872" y="473076"/>
            <a:ext cx="3937592" cy="697783"/>
          </a:xfrm>
        </p:spPr>
        <p:txBody>
          <a:bodyPr anchor="t">
            <a:normAutofit/>
          </a:bodyPr>
          <a:lstStyle/>
          <a:p>
            <a:r>
              <a:rPr lang="nb-NO" sz="1900"/>
              <a:t>Input </a:t>
            </a:r>
            <a:r>
              <a:rPr lang="nb-NO" sz="1900" err="1"/>
              <a:t>devices</a:t>
            </a:r>
            <a:br>
              <a:rPr lang="nb-NO" sz="1900"/>
            </a:br>
            <a:endParaRPr lang="nb-NO" sz="190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BF8E7A-E182-0249-5272-4750EC259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4872" y="1242866"/>
            <a:ext cx="3937592" cy="4694385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sz="2400" dirty="0"/>
              <a:t>Tastatur = med og uten </a:t>
            </a:r>
            <a:r>
              <a:rPr lang="nb-NO" sz="2400" dirty="0" err="1"/>
              <a:t>number</a:t>
            </a:r>
            <a:r>
              <a:rPr lang="nb-NO" sz="2400" dirty="0"/>
              <a:t> </a:t>
            </a:r>
            <a:r>
              <a:rPr lang="nb-NO" sz="2400" dirty="0" err="1"/>
              <a:t>pad</a:t>
            </a:r>
            <a:r>
              <a:rPr lang="nb-NO" sz="2400" dirty="0"/>
              <a:t> på høyresiden. Special </a:t>
            </a:r>
            <a:r>
              <a:rPr lang="nb-NO" sz="2400" dirty="0" err="1"/>
              <a:t>funtion</a:t>
            </a:r>
            <a:r>
              <a:rPr lang="nb-NO" sz="2400" dirty="0"/>
              <a:t> </a:t>
            </a:r>
            <a:r>
              <a:rPr lang="nb-NO" sz="2400" dirty="0" err="1"/>
              <a:t>keys</a:t>
            </a:r>
            <a:r>
              <a:rPr lang="nb-NO" sz="2400" dirty="0"/>
              <a:t> (FN) = knapper har flere funksjoner (vanligst video, </a:t>
            </a:r>
            <a:r>
              <a:rPr lang="nb-NO" sz="2400" dirty="0" err="1"/>
              <a:t>audio</a:t>
            </a:r>
            <a:r>
              <a:rPr lang="nb-NO" sz="2400" dirty="0"/>
              <a:t>, media, nettverk).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sz="2400" dirty="0" err="1"/>
              <a:t>Pekedevice</a:t>
            </a:r>
            <a:r>
              <a:rPr lang="nb-NO" sz="2400" dirty="0"/>
              <a:t> = Trackball (billig, men dårlig), </a:t>
            </a:r>
            <a:r>
              <a:rPr lang="nb-NO" sz="2400" dirty="0" err="1"/>
              <a:t>touchpad</a:t>
            </a:r>
            <a:r>
              <a:rPr lang="nb-NO" sz="2400" dirty="0"/>
              <a:t> (ok men I veien – </a:t>
            </a:r>
            <a:r>
              <a:rPr lang="nb-NO" sz="2400" dirty="0" err="1"/>
              <a:t>disable</a:t>
            </a:r>
            <a:r>
              <a:rPr lang="nb-NO" sz="2400" dirty="0"/>
              <a:t>?), </a:t>
            </a:r>
            <a:r>
              <a:rPr lang="nb-NO" sz="2400" dirty="0" err="1"/>
              <a:t>pointstick</a:t>
            </a:r>
            <a:r>
              <a:rPr lang="nb-NO" sz="2400" dirty="0"/>
              <a:t> (æsj), touch screen (finger eller egen dings).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nb-NO" sz="2000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B8966763-584F-333D-8292-78B4177E72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26710" y="626312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13CBC1B-8654-8443-A298-9A13A56CCAA4}" type="datetime4">
              <a:rPr lang="en-US"/>
              <a:pPr>
                <a:spcAft>
                  <a:spcPts val="600"/>
                </a:spcAft>
              </a:pPr>
              <a:t>October 7, 2022</a:t>
            </a:fld>
            <a:endParaRPr lang="nl-NL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81FD30FE-B97A-18CA-0358-062CFD717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4800" y="6263120"/>
            <a:ext cx="263236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nl-NL"/>
              <a:t>TITLE PRESENTATION</a:t>
            </a: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139D7EA6-3FF0-CD55-7A80-D1F8DEE16F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" r="-1" b="9694"/>
          <a:stretch/>
        </p:blipFill>
        <p:spPr>
          <a:xfrm>
            <a:off x="1773403" y="932731"/>
            <a:ext cx="2350273" cy="1107826"/>
          </a:xfrm>
          <a:prstGeom prst="rect">
            <a:avLst/>
          </a:prstGeom>
          <a:noFill/>
        </p:spPr>
      </p:pic>
      <p:pic>
        <p:nvPicPr>
          <p:cNvPr id="10" name="Plassholder for bilde 9">
            <a:extLst>
              <a:ext uri="{FF2B5EF4-FFF2-40B4-BE49-F238E27FC236}">
                <a16:creationId xmlns:a16="http://schemas.microsoft.com/office/drawing/2014/main" id="{F52BBCE3-0941-F1C6-8BF7-14D0B4E59C4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7872" r="7872"/>
          <a:stretch/>
        </p:blipFill>
        <p:spPr>
          <a:xfrm>
            <a:off x="4182922" y="867983"/>
            <a:ext cx="1870715" cy="1237323"/>
          </a:xfrm>
        </p:spPr>
      </p:pic>
      <p:pic>
        <p:nvPicPr>
          <p:cNvPr id="15" name="Bilde 14">
            <a:extLst>
              <a:ext uri="{FF2B5EF4-FFF2-40B4-BE49-F238E27FC236}">
                <a16:creationId xmlns:a16="http://schemas.microsoft.com/office/drawing/2014/main" id="{35DC6F07-22B3-288C-D86D-30334F63A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341" y="2105305"/>
            <a:ext cx="2334581" cy="827866"/>
          </a:xfrm>
          <a:prstGeom prst="rect">
            <a:avLst/>
          </a:prstGeom>
        </p:spPr>
      </p:pic>
      <p:pic>
        <p:nvPicPr>
          <p:cNvPr id="17" name="Bilde 16">
            <a:extLst>
              <a:ext uri="{FF2B5EF4-FFF2-40B4-BE49-F238E27FC236}">
                <a16:creationId xmlns:a16="http://schemas.microsoft.com/office/drawing/2014/main" id="{697E2CFB-2FB4-03D5-45D9-BC69F814F8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2167" y="2105306"/>
            <a:ext cx="1638384" cy="1257365"/>
          </a:xfrm>
          <a:prstGeom prst="rect">
            <a:avLst/>
          </a:prstGeom>
        </p:spPr>
      </p:pic>
      <p:pic>
        <p:nvPicPr>
          <p:cNvPr id="19" name="Bilde 18">
            <a:extLst>
              <a:ext uri="{FF2B5EF4-FFF2-40B4-BE49-F238E27FC236}">
                <a16:creationId xmlns:a16="http://schemas.microsoft.com/office/drawing/2014/main" id="{D05676FA-0767-978A-77A7-F48314A68E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0914" y="3388223"/>
            <a:ext cx="1842597" cy="861473"/>
          </a:xfrm>
          <a:prstGeom prst="rect">
            <a:avLst/>
          </a:prstGeom>
        </p:spPr>
      </p:pic>
      <p:pic>
        <p:nvPicPr>
          <p:cNvPr id="21" name="Bilde 20">
            <a:extLst>
              <a:ext uri="{FF2B5EF4-FFF2-40B4-BE49-F238E27FC236}">
                <a16:creationId xmlns:a16="http://schemas.microsoft.com/office/drawing/2014/main" id="{DB21CE65-E324-828F-7B8F-952BC57C2F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8140" y="2974577"/>
            <a:ext cx="920797" cy="1104957"/>
          </a:xfrm>
          <a:prstGeom prst="rect">
            <a:avLst/>
          </a:prstGeom>
        </p:spPr>
      </p:pic>
      <p:pic>
        <p:nvPicPr>
          <p:cNvPr id="23" name="Bilde 22">
            <a:extLst>
              <a:ext uri="{FF2B5EF4-FFF2-40B4-BE49-F238E27FC236}">
                <a16:creationId xmlns:a16="http://schemas.microsoft.com/office/drawing/2014/main" id="{F5544AD1-BBF8-4458-6318-422F642753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0406" y="4182772"/>
            <a:ext cx="2965985" cy="175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03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9480E28-66D5-DB64-615D-2F0C5AA94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872" y="473076"/>
            <a:ext cx="3937592" cy="697783"/>
          </a:xfrm>
        </p:spPr>
        <p:txBody>
          <a:bodyPr/>
          <a:lstStyle/>
          <a:p>
            <a:r>
              <a:rPr lang="en-US" dirty="0"/>
              <a:t>Mini PCI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B9ADC7-8EED-2F27-F720-B46B8181A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4872" y="1242866"/>
            <a:ext cx="3937592" cy="469438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b-NO" dirty="0"/>
              <a:t>Intern ekspansjon</a:t>
            </a:r>
          </a:p>
          <a:p>
            <a:pPr>
              <a:spcAft>
                <a:spcPts val="600"/>
              </a:spcAft>
            </a:pPr>
            <a:r>
              <a:rPr lang="nb-NO" dirty="0"/>
              <a:t>Mini </a:t>
            </a:r>
            <a:r>
              <a:rPr lang="nb-NO" dirty="0" err="1"/>
              <a:t>PCIe</a:t>
            </a:r>
            <a:r>
              <a:rPr lang="nb-NO" dirty="0"/>
              <a:t> tok over for Mini PCI (som vanlig for desktop).</a:t>
            </a:r>
          </a:p>
          <a:p>
            <a:pPr>
              <a:spcAft>
                <a:spcPts val="600"/>
              </a:spcAft>
            </a:pPr>
            <a:r>
              <a:rPr lang="it-IT" dirty="0"/>
              <a:t>Mini PCI, </a:t>
            </a:r>
          </a:p>
          <a:p>
            <a:pPr>
              <a:spcAft>
                <a:spcPts val="600"/>
              </a:spcAft>
            </a:pPr>
            <a:r>
              <a:rPr lang="it-IT" dirty="0"/>
              <a:t>Mini PCI-E, </a:t>
            </a:r>
          </a:p>
          <a:p>
            <a:pPr>
              <a:spcAft>
                <a:spcPts val="600"/>
              </a:spcAft>
            </a:pPr>
            <a:r>
              <a:rPr lang="it-IT" dirty="0"/>
              <a:t>Mini PCI-E Half Height</a:t>
            </a:r>
            <a:endParaRPr lang="nb-NO" dirty="0"/>
          </a:p>
          <a:p>
            <a:pPr>
              <a:spcAft>
                <a:spcPts val="600"/>
              </a:spcAft>
            </a:pPr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FC6CC742-4402-BA5E-0561-4F604E8325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26710" y="626312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13CBC1B-8654-8443-A298-9A13A56CCAA4}" type="datetime4">
              <a:rPr lang="en-US"/>
              <a:pPr>
                <a:spcAft>
                  <a:spcPts val="600"/>
                </a:spcAft>
              </a:pPr>
              <a:t>October 7, 2022</a:t>
            </a:fld>
            <a:endParaRPr lang="nl-NL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17D9ED01-4A86-9249-07DB-C5F714170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4800" y="6263120"/>
            <a:ext cx="263236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nl-NL"/>
              <a:t>TITLE PRESENTATION</a:t>
            </a:r>
          </a:p>
        </p:txBody>
      </p:sp>
      <p:pic>
        <p:nvPicPr>
          <p:cNvPr id="12" name="Plassholder for bilde 11">
            <a:extLst>
              <a:ext uri="{FF2B5EF4-FFF2-40B4-BE49-F238E27FC236}">
                <a16:creationId xmlns:a16="http://schemas.microsoft.com/office/drawing/2014/main" id="{077C7C6B-4805-D7CB-4648-80994F93410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12824" b="12824"/>
          <a:stretch/>
        </p:blipFill>
        <p:spPr>
          <a:xfrm>
            <a:off x="2080141" y="610053"/>
            <a:ext cx="3619079" cy="2393724"/>
          </a:xfrm>
          <a:noFill/>
        </p:spPr>
      </p:pic>
      <p:pic>
        <p:nvPicPr>
          <p:cNvPr id="14" name="Plassholder for bilde 13">
            <a:extLst>
              <a:ext uri="{FF2B5EF4-FFF2-40B4-BE49-F238E27FC236}">
                <a16:creationId xmlns:a16="http://schemas.microsoft.com/office/drawing/2014/main" id="{7DB3051A-35E7-F96D-21E1-CC130524399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5980" b="5980"/>
          <a:stretch/>
        </p:blipFill>
        <p:spPr>
          <a:xfrm>
            <a:off x="2216135" y="3166712"/>
            <a:ext cx="3483085" cy="2303773"/>
          </a:xfrm>
        </p:spPr>
      </p:pic>
    </p:spTree>
    <p:extLst>
      <p:ext uri="{BB962C8B-B14F-4D97-AF65-F5344CB8AC3E}">
        <p14:creationId xmlns:p14="http://schemas.microsoft.com/office/powerpoint/2010/main" val="3283579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DBB0955-1160-F194-C719-8D21D6DFB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872" y="473075"/>
            <a:ext cx="3937592" cy="3251902"/>
          </a:xfrm>
        </p:spPr>
        <p:txBody>
          <a:bodyPr/>
          <a:lstStyle/>
          <a:p>
            <a:r>
              <a:rPr lang="nb-NO" dirty="0"/>
              <a:t>THE FLOPPY DISK </a:t>
            </a:r>
            <a:r>
              <a:rPr lang="nb-NO" dirty="0">
                <a:hlinkClick r:id="rId3"/>
              </a:rPr>
              <a:t>1,44mb</a:t>
            </a:r>
            <a:br>
              <a:rPr lang="nb-NO" dirty="0"/>
            </a:br>
            <a:br>
              <a:rPr lang="nb-NO" dirty="0"/>
            </a:br>
            <a:r>
              <a:rPr lang="nb-NO" dirty="0"/>
              <a:t>The m.2 disk </a:t>
            </a:r>
            <a:br>
              <a:rPr lang="nb-NO" dirty="0"/>
            </a:br>
            <a:r>
              <a:rPr lang="nb-NO" dirty="0">
                <a:hlinkClick r:id="rId4"/>
              </a:rPr>
              <a:t>1Tb and </a:t>
            </a:r>
            <a:r>
              <a:rPr lang="nb-NO" dirty="0" err="1">
                <a:hlinkClick r:id="rId4"/>
              </a:rPr>
              <a:t>beyond</a:t>
            </a:r>
            <a:br>
              <a:rPr lang="nb-NO" dirty="0"/>
            </a:b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32B5B82-6BE1-1327-5ED8-DCFB88249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5546" y="2002055"/>
            <a:ext cx="3788687" cy="3811604"/>
          </a:xfrm>
        </p:spPr>
        <p:txBody>
          <a:bodyPr>
            <a:normAutofit/>
          </a:bodyPr>
          <a:lstStyle/>
          <a:p>
            <a:endParaRPr lang="nb-NO" dirty="0">
              <a:hlinkClick r:id="rId5"/>
            </a:endParaRPr>
          </a:p>
          <a:p>
            <a:pPr algn="l"/>
            <a:r>
              <a:rPr lang="nb-NO" sz="2300" b="1" dirty="0">
                <a:solidFill>
                  <a:srgbClr val="202122"/>
                </a:solidFill>
              </a:rPr>
              <a:t>M.2</a:t>
            </a:r>
            <a:r>
              <a:rPr lang="nb-NO" sz="2300" dirty="0">
                <a:solidFill>
                  <a:srgbClr val="202122"/>
                </a:solidFill>
              </a:rPr>
              <a:t>, tidligere kjent som </a:t>
            </a:r>
            <a:r>
              <a:rPr lang="nb-NO" sz="2300" b="1" dirty="0" err="1">
                <a:solidFill>
                  <a:srgbClr val="202122"/>
                </a:solidFill>
              </a:rPr>
              <a:t>Next</a:t>
            </a:r>
            <a:r>
              <a:rPr lang="nb-NO" sz="2300" b="1" dirty="0">
                <a:solidFill>
                  <a:srgbClr val="202122"/>
                </a:solidFill>
              </a:rPr>
              <a:t> </a:t>
            </a:r>
            <a:r>
              <a:rPr lang="nb-NO" sz="2300" b="1" dirty="0" err="1">
                <a:solidFill>
                  <a:srgbClr val="202122"/>
                </a:solidFill>
              </a:rPr>
              <a:t>Generation</a:t>
            </a:r>
            <a:r>
              <a:rPr lang="nb-NO" sz="2300" b="1" dirty="0">
                <a:solidFill>
                  <a:srgbClr val="202122"/>
                </a:solidFill>
              </a:rPr>
              <a:t> Form </a:t>
            </a:r>
            <a:r>
              <a:rPr lang="nb-NO" sz="2300" b="1" dirty="0" err="1">
                <a:solidFill>
                  <a:srgbClr val="202122"/>
                </a:solidFill>
              </a:rPr>
              <a:t>Factor</a:t>
            </a:r>
            <a:r>
              <a:rPr lang="nb-NO" sz="2300" dirty="0">
                <a:solidFill>
                  <a:srgbClr val="202122"/>
                </a:solidFill>
              </a:rPr>
              <a:t> (</a:t>
            </a:r>
            <a:r>
              <a:rPr lang="nb-NO" sz="2300" b="1" dirty="0">
                <a:solidFill>
                  <a:srgbClr val="202122"/>
                </a:solidFill>
              </a:rPr>
              <a:t>NGFF)</a:t>
            </a:r>
            <a:endParaRPr lang="nb-NO" sz="2300" dirty="0">
              <a:solidFill>
                <a:srgbClr val="202122"/>
              </a:solidFill>
            </a:endParaRPr>
          </a:p>
          <a:p>
            <a:endParaRPr lang="nb-NO" dirty="0">
              <a:hlinkClick r:id="rId5"/>
            </a:endParaRPr>
          </a:p>
          <a:p>
            <a:endParaRPr lang="nb-NO" dirty="0">
              <a:hlinkClick r:id="rId5"/>
            </a:endParaRPr>
          </a:p>
          <a:p>
            <a:endParaRPr lang="nb-NO" dirty="0">
              <a:hlinkClick r:id="rId5"/>
            </a:endParaRPr>
          </a:p>
          <a:p>
            <a:endParaRPr lang="nb-NO" dirty="0">
              <a:hlinkClick r:id="rId5"/>
            </a:endParaRPr>
          </a:p>
          <a:p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6DC8FEF1-1733-6F48-3C20-F8C0B8F94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CBC1B-8654-8443-A298-9A13A56CCAA4}" type="datetime4">
              <a:rPr lang="en-US"/>
              <a:pPr/>
              <a:t>October 7, 2022</a:t>
            </a:fld>
            <a:endParaRPr lang="nl-NL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DD2E8CF5-B68B-2B96-DB27-D7CC35B3D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TITLE PRESENTATION</a:t>
            </a:r>
            <a:endParaRPr lang="nl-NL" dirty="0"/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7076D19D-C69F-D180-37BA-5C03694ACF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3494" y="3884099"/>
            <a:ext cx="3911801" cy="1130358"/>
          </a:xfrm>
          <a:prstGeom prst="rect">
            <a:avLst/>
          </a:prstGeom>
        </p:spPr>
      </p:pic>
      <p:sp>
        <p:nvSpPr>
          <p:cNvPr id="12" name="Plassholder for bilde 11">
            <a:extLst>
              <a:ext uri="{FF2B5EF4-FFF2-40B4-BE49-F238E27FC236}">
                <a16:creationId xmlns:a16="http://schemas.microsoft.com/office/drawing/2014/main" id="{8C8F294B-FA2B-4016-C58E-960E7D5E0D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026" name="Picture 2" descr="Three sizes of floppy disks together">
            <a:extLst>
              <a:ext uri="{FF2B5EF4-FFF2-40B4-BE49-F238E27FC236}">
                <a16:creationId xmlns:a16="http://schemas.microsoft.com/office/drawing/2014/main" id="{6FCA0BCA-E84A-7177-8DB1-72F208181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983" y="691637"/>
            <a:ext cx="4430035" cy="250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507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5F862E6-1422-AC13-4040-153615CF2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2000" dirty="0"/>
              <a:t>Strøm = ikke vanlig PSU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802688B-F9B0-0B22-DDB8-067495F01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Enten batteri eller adapter strøm ekstern.</a:t>
            </a:r>
          </a:p>
          <a:p>
            <a:r>
              <a:rPr lang="nb-NO" dirty="0"/>
              <a:t>Batteri = Forskjellige typer. Ekstern eller intern (VELDIG enkelt eller bare enkelt, skruer intern)</a:t>
            </a:r>
          </a:p>
          <a:p>
            <a:endParaRPr lang="nb-NO" dirty="0"/>
          </a:p>
          <a:p>
            <a:r>
              <a:rPr lang="nb-NO" dirty="0"/>
              <a:t>Strømadapter = Som regel egen ekstern dings med ledning i hver ende</a:t>
            </a:r>
          </a:p>
          <a:p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2F29677F-331F-A91F-7DFB-EE2914399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CBC1B-8654-8443-A298-9A13A56CCAA4}" type="datetime4">
              <a:rPr lang="en-US"/>
              <a:pPr/>
              <a:t>October 7, 2022</a:t>
            </a:fld>
            <a:endParaRPr lang="nl-NL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3530E6A3-E704-618F-03A9-EE8883B0C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TITLE PRESENTATION</a:t>
            </a:r>
            <a:endParaRPr lang="nl-NL" dirty="0"/>
          </a:p>
        </p:txBody>
      </p:sp>
      <p:pic>
        <p:nvPicPr>
          <p:cNvPr id="10" name="Plassholder for bilde 9">
            <a:extLst>
              <a:ext uri="{FF2B5EF4-FFF2-40B4-BE49-F238E27FC236}">
                <a16:creationId xmlns:a16="http://schemas.microsoft.com/office/drawing/2014/main" id="{26CDDC8B-B412-7428-DBB7-DD5EF5D0203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8970" r="8970"/>
          <a:stretch/>
        </p:blipFill>
        <p:spPr>
          <a:xfrm>
            <a:off x="3480982" y="2061031"/>
            <a:ext cx="1932554" cy="2556450"/>
          </a:xfr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32D7DF66-9340-D30C-AEDA-AD469B37E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178" y="711270"/>
            <a:ext cx="2489533" cy="1546423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5D3FD734-848A-180A-8B1B-33E2232A5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978" y="3095584"/>
            <a:ext cx="1436004" cy="1436004"/>
          </a:xfrm>
          <a:prstGeom prst="rect">
            <a:avLst/>
          </a:prstGeom>
        </p:spPr>
      </p:pic>
      <p:pic>
        <p:nvPicPr>
          <p:cNvPr id="13" name="Bilde 12">
            <a:extLst>
              <a:ext uri="{FF2B5EF4-FFF2-40B4-BE49-F238E27FC236}">
                <a16:creationId xmlns:a16="http://schemas.microsoft.com/office/drawing/2014/main" id="{FC6EC29F-45A8-0EDE-CEAF-B5A76E070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4132" y="4600309"/>
            <a:ext cx="2632364" cy="1488262"/>
          </a:xfrm>
          <a:prstGeom prst="rect">
            <a:avLst/>
          </a:prstGeom>
        </p:spPr>
      </p:pic>
      <p:pic>
        <p:nvPicPr>
          <p:cNvPr id="15" name="Bilde 14">
            <a:extLst>
              <a:ext uri="{FF2B5EF4-FFF2-40B4-BE49-F238E27FC236}">
                <a16:creationId xmlns:a16="http://schemas.microsoft.com/office/drawing/2014/main" id="{47C2480D-E380-627D-8BDF-08D82ECEFC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0456" y="4645305"/>
            <a:ext cx="1686160" cy="1305107"/>
          </a:xfrm>
          <a:prstGeom prst="rect">
            <a:avLst/>
          </a:prstGeom>
        </p:spPr>
      </p:pic>
      <p:pic>
        <p:nvPicPr>
          <p:cNvPr id="17" name="Bilde 16">
            <a:extLst>
              <a:ext uri="{FF2B5EF4-FFF2-40B4-BE49-F238E27FC236}">
                <a16:creationId xmlns:a16="http://schemas.microsoft.com/office/drawing/2014/main" id="{E99149D8-7E72-CB67-9292-CC07D70E0D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1663" y="4672317"/>
            <a:ext cx="1295930" cy="133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6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tel 7">
            <a:extLst>
              <a:ext uri="{FF2B5EF4-FFF2-40B4-BE49-F238E27FC236}">
                <a16:creationId xmlns:a16="http://schemas.microsoft.com/office/drawing/2014/main" id="{5EBE8EF3-5A31-3935-E5F6-CEEF59BEA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4496" y="473076"/>
            <a:ext cx="5250123" cy="697783"/>
          </a:xfrm>
        </p:spPr>
        <p:txBody>
          <a:bodyPr anchor="t">
            <a:normAutofit/>
          </a:bodyPr>
          <a:lstStyle/>
          <a:p>
            <a:r>
              <a:rPr lang="nb-NO" dirty="0"/>
              <a:t>Laptop display</a:t>
            </a:r>
          </a:p>
        </p:txBody>
      </p:sp>
      <p:sp>
        <p:nvSpPr>
          <p:cNvPr id="9" name="Plassholder for innhold 8">
            <a:extLst>
              <a:ext uri="{FF2B5EF4-FFF2-40B4-BE49-F238E27FC236}">
                <a16:creationId xmlns:a16="http://schemas.microsoft.com/office/drawing/2014/main" id="{6F6F57AB-671D-F3A5-5009-50CBBA76E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4496" y="1242866"/>
            <a:ext cx="5250123" cy="469438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b-NO" dirty="0"/>
              <a:t>Samme teknologi som for stasjonær :</a:t>
            </a:r>
          </a:p>
          <a:p>
            <a:pPr>
              <a:spcAft>
                <a:spcPts val="600"/>
              </a:spcAft>
            </a:pPr>
            <a:r>
              <a:rPr lang="nb-NO" dirty="0"/>
              <a:t>LCD</a:t>
            </a:r>
          </a:p>
          <a:p>
            <a:pPr>
              <a:spcAft>
                <a:spcPts val="600"/>
              </a:spcAft>
            </a:pPr>
            <a:r>
              <a:rPr lang="nb-NO" dirty="0"/>
              <a:t>OLED</a:t>
            </a:r>
          </a:p>
          <a:p>
            <a:pPr>
              <a:spcAft>
                <a:spcPts val="600"/>
              </a:spcAft>
            </a:pPr>
            <a:r>
              <a:rPr lang="nb-NO" dirty="0"/>
              <a:t>Touch - </a:t>
            </a:r>
            <a:r>
              <a:rPr lang="nb-NO" dirty="0" err="1"/>
              <a:t>Digitizer</a:t>
            </a:r>
            <a:endParaRPr lang="nb-NO" dirty="0"/>
          </a:p>
          <a:p>
            <a:pPr>
              <a:spcAft>
                <a:spcPts val="600"/>
              </a:spcAft>
            </a:pPr>
            <a:r>
              <a:rPr lang="nb-NO" dirty="0"/>
              <a:t>Vi snakker ofte om Nits – lysstyrke – på mobile skjermer</a:t>
            </a:r>
          </a:p>
          <a:p>
            <a:pPr>
              <a:spcAft>
                <a:spcPts val="600"/>
              </a:spcAft>
            </a:pPr>
            <a:r>
              <a:rPr lang="nb-NO" dirty="0"/>
              <a:t>1080p er veldig vanlig</a:t>
            </a:r>
          </a:p>
          <a:p>
            <a:pPr marL="0" indent="0">
              <a:spcAft>
                <a:spcPts val="600"/>
              </a:spcAft>
              <a:buNone/>
            </a:pPr>
            <a:endParaRPr lang="nb-NO" dirty="0"/>
          </a:p>
          <a:p>
            <a:pPr>
              <a:spcAft>
                <a:spcPts val="600"/>
              </a:spcAft>
            </a:pPr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7B36B1F7-2739-F385-ACA2-31560B954C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36947" y="6263120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C97E6F2-DD9D-FA4C-8DBC-4030AEFC154F}" type="datetime4">
              <a:rPr lang="en-US" smtClean="0"/>
              <a:pPr>
                <a:spcAft>
                  <a:spcPts val="600"/>
                </a:spcAft>
              </a:pPr>
              <a:t>October 7, 2022</a:t>
            </a:fld>
            <a:endParaRPr lang="nl-NL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136641E0-35F9-E3B9-E928-4660F593B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4400" y="6263120"/>
            <a:ext cx="350981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nl-NL"/>
              <a:t>TITLE PRESENTATION</a:t>
            </a:r>
          </a:p>
        </p:txBody>
      </p:sp>
      <p:pic>
        <p:nvPicPr>
          <p:cNvPr id="3076" name="Picture 4" descr="See the source image">
            <a:extLst>
              <a:ext uri="{FF2B5EF4-FFF2-40B4-BE49-F238E27FC236}">
                <a16:creationId xmlns:a16="http://schemas.microsoft.com/office/drawing/2014/main" id="{37D92636-673B-D1CB-878B-2F83C88522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5" r="16726" b="2"/>
          <a:stretch/>
        </p:blipFill>
        <p:spPr bwMode="auto">
          <a:xfrm>
            <a:off x="20" y="10"/>
            <a:ext cx="6095980" cy="604799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230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9413508-9EE1-6E84-7639-745CB95C7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1538" y="473076"/>
            <a:ext cx="8163164" cy="822443"/>
          </a:xfrm>
        </p:spPr>
        <p:txBody>
          <a:bodyPr anchor="t">
            <a:normAutofit/>
          </a:bodyPr>
          <a:lstStyle/>
          <a:p>
            <a:r>
              <a:rPr lang="nb-NO" dirty="0"/>
              <a:t>Dings eller komponent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FF75D33-BA55-3B9F-1A23-ECB20B091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4613" y="1398589"/>
            <a:ext cx="8162871" cy="23184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sz="2800" dirty="0" err="1"/>
              <a:t>Digitizer</a:t>
            </a:r>
            <a:endParaRPr lang="nb-NO" sz="28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sz="2800" dirty="0" err="1"/>
              <a:t>Webcam</a:t>
            </a:r>
            <a:endParaRPr lang="nb-NO" sz="28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sz="2800" dirty="0" err="1"/>
              <a:t>Wi-fi</a:t>
            </a:r>
            <a:r>
              <a:rPr lang="nb-NO" sz="2800" dirty="0"/>
              <a:t> antenne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909D8FD-33CE-87B2-BEDE-56DB471E0B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26710" y="626312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13CBC1B-8654-8443-A298-9A13A56CCAA4}" type="datetime4">
              <a:rPr lang="en-US"/>
              <a:pPr>
                <a:spcAft>
                  <a:spcPts val="600"/>
                </a:spcAft>
              </a:pPr>
              <a:t>October 7, 2022</a:t>
            </a:fld>
            <a:endParaRPr lang="nl-NL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BDD8F5D-452F-E793-187D-E162BEAF5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4800" y="6263120"/>
            <a:ext cx="263236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nl-NL"/>
              <a:t>TITLE PRESENTATION</a:t>
            </a:r>
          </a:p>
        </p:txBody>
      </p:sp>
      <p:pic>
        <p:nvPicPr>
          <p:cNvPr id="7" name="Plassholder for bilde 6">
            <a:extLst>
              <a:ext uri="{FF2B5EF4-FFF2-40B4-BE49-F238E27FC236}">
                <a16:creationId xmlns:a16="http://schemas.microsoft.com/office/drawing/2014/main" id="{BDE86E41-6735-F6E5-398F-AF3EAF501DB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6438" r="3869" b="2"/>
          <a:stretch/>
        </p:blipFill>
        <p:spPr>
          <a:xfrm>
            <a:off x="1524021" y="3861048"/>
            <a:ext cx="3051363" cy="2186952"/>
          </a:xfrm>
          <a:prstGeom prst="rect">
            <a:avLst/>
          </a:prstGeom>
          <a:noFill/>
        </p:spPr>
      </p:pic>
      <p:pic>
        <p:nvPicPr>
          <p:cNvPr id="9" name="Plassholder for bilde 8">
            <a:extLst>
              <a:ext uri="{FF2B5EF4-FFF2-40B4-BE49-F238E27FC236}">
                <a16:creationId xmlns:a16="http://schemas.microsoft.com/office/drawing/2014/main" id="{1DF14F11-5BF9-1D0C-0C3D-FE727CCF71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4284" b="4284"/>
          <a:stretch/>
        </p:blipFill>
        <p:spPr>
          <a:xfrm>
            <a:off x="4791703" y="3861048"/>
            <a:ext cx="2824914" cy="2024640"/>
          </a:xfrm>
        </p:spPr>
      </p:pic>
      <p:pic>
        <p:nvPicPr>
          <p:cNvPr id="10" name="Plassholder for bilde 9">
            <a:extLst>
              <a:ext uri="{FF2B5EF4-FFF2-40B4-BE49-F238E27FC236}">
                <a16:creationId xmlns:a16="http://schemas.microsoft.com/office/drawing/2014/main" id="{E2E0E6F0-6FEC-69D3-FFEA-FD490C6A399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t="14152" b="14152"/>
          <a:stretch>
            <a:fillRect/>
          </a:stretch>
        </p:blipFill>
        <p:spPr>
          <a:xfrm>
            <a:off x="7616826" y="3860801"/>
            <a:ext cx="3051175" cy="218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99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tel 8">
            <a:extLst>
              <a:ext uri="{FF2B5EF4-FFF2-40B4-BE49-F238E27FC236}">
                <a16:creationId xmlns:a16="http://schemas.microsoft.com/office/drawing/2014/main" id="{969AE05A-DC2E-C544-EEC6-660BDBBD2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Docking</a:t>
            </a:r>
            <a:r>
              <a:rPr lang="nb-NO"/>
              <a:t> stasjon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8A1CF83F-9668-E4F9-B57A-1857EAD14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520A2-5FFC-CE4A-9835-F3EC403B91D3}" type="datetime4">
              <a:rPr lang="en-US" smtClean="0"/>
              <a:t>October 7, 2022</a:t>
            </a:fld>
            <a:endParaRPr lang="nl-NL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C99D354A-9EEB-6212-D136-F83CB3DAB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TITLE PRESENTATION</a:t>
            </a:r>
            <a:endParaRPr lang="nl-NL" dirty="0"/>
          </a:p>
        </p:txBody>
      </p:sp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B3553CFC-D7D2-0063-B9BF-AD7FF6F7D4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371" y="1409700"/>
            <a:ext cx="9106984" cy="453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78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5F1AA02-F96C-88EC-A245-607369FEC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4496" y="473076"/>
            <a:ext cx="5250123" cy="697783"/>
          </a:xfrm>
        </p:spPr>
        <p:txBody>
          <a:bodyPr anchor="t">
            <a:normAutofit/>
          </a:bodyPr>
          <a:lstStyle/>
          <a:p>
            <a:r>
              <a:rPr lang="nb-NO" dirty="0"/>
              <a:t>Definisjon </a:t>
            </a:r>
            <a:r>
              <a:rPr lang="nb-NO" dirty="0" err="1"/>
              <a:t>lap</a:t>
            </a:r>
            <a:r>
              <a:rPr lang="nb-NO" dirty="0"/>
              <a:t> og desk</a:t>
            </a:r>
          </a:p>
        </p:txBody>
      </p:sp>
      <p:sp>
        <p:nvSpPr>
          <p:cNvPr id="1031" name="Content Placeholder 2">
            <a:extLst>
              <a:ext uri="{FF2B5EF4-FFF2-40B4-BE49-F238E27FC236}">
                <a16:creationId xmlns:a16="http://schemas.microsoft.com/office/drawing/2014/main" id="{1973C847-8442-6A6A-4E4E-59D839EF3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4496" y="1242866"/>
            <a:ext cx="5250123" cy="4694385"/>
          </a:xfrm>
        </p:spPr>
        <p:txBody>
          <a:bodyPr>
            <a:normAutofit/>
          </a:bodyPr>
          <a:lstStyle/>
          <a:p>
            <a:r>
              <a:rPr lang="en-US" sz="2400" dirty="0"/>
              <a:t>Lap - the flat area between the waist and knees of a seated person</a:t>
            </a:r>
          </a:p>
          <a:p>
            <a:r>
              <a:rPr lang="en-US" sz="2400" dirty="0"/>
              <a:t>Desk - the working surface of a desk.</a:t>
            </a:r>
          </a:p>
          <a:p>
            <a:r>
              <a:rPr lang="en-US" sz="2400" dirty="0"/>
              <a:t>De </a:t>
            </a:r>
            <a:r>
              <a:rPr lang="en-US" sz="2400" dirty="0" err="1"/>
              <a:t>første</a:t>
            </a:r>
            <a:r>
              <a:rPr lang="en-US" sz="2400" dirty="0"/>
              <a:t> </a:t>
            </a:r>
            <a:r>
              <a:rPr lang="en-US" sz="2400" dirty="0" err="1"/>
              <a:t>veide</a:t>
            </a:r>
            <a:r>
              <a:rPr lang="en-US" sz="2400" dirty="0"/>
              <a:t> </a:t>
            </a:r>
            <a:r>
              <a:rPr lang="en-US" sz="2400" dirty="0" err="1"/>
              <a:t>opp</a:t>
            </a:r>
            <a:r>
              <a:rPr lang="en-US" sz="2400" dirty="0"/>
              <a:t> mot 25 kilo, </a:t>
            </a:r>
            <a:r>
              <a:rPr lang="en-US" sz="2400" dirty="0" err="1"/>
              <a:t>på</a:t>
            </a:r>
            <a:r>
              <a:rPr lang="en-US" sz="2400" dirty="0"/>
              <a:t> </a:t>
            </a:r>
            <a:r>
              <a:rPr lang="en-US" sz="2400" dirty="0" err="1"/>
              <a:t>størrelse</a:t>
            </a:r>
            <a:r>
              <a:rPr lang="en-US" sz="2400" dirty="0"/>
              <a:t> med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liten</a:t>
            </a:r>
            <a:r>
              <a:rPr lang="en-US" sz="2400" dirty="0"/>
              <a:t> </a:t>
            </a:r>
            <a:r>
              <a:rPr lang="en-US" sz="2400" dirty="0" err="1"/>
              <a:t>koffert</a:t>
            </a:r>
            <a:r>
              <a:rPr lang="en-US" sz="2400" dirty="0"/>
              <a:t>, </a:t>
            </a:r>
            <a:r>
              <a:rPr lang="en-US" sz="2400" dirty="0" err="1"/>
              <a:t>og</a:t>
            </a:r>
            <a:r>
              <a:rPr lang="en-US" sz="2400" dirty="0"/>
              <a:t> </a:t>
            </a:r>
            <a:r>
              <a:rPr lang="en-US" sz="2400" dirty="0" err="1"/>
              <a:t>hadde</a:t>
            </a:r>
            <a:r>
              <a:rPr lang="en-US" sz="2400" dirty="0"/>
              <a:t> </a:t>
            </a:r>
            <a:r>
              <a:rPr lang="en-US" sz="2400" dirty="0" err="1"/>
              <a:t>ikke</a:t>
            </a:r>
            <a:r>
              <a:rPr lang="en-US" sz="2400" dirty="0"/>
              <a:t> </a:t>
            </a:r>
            <a:r>
              <a:rPr lang="en-US" sz="2400" dirty="0" err="1"/>
              <a:t>batteri</a:t>
            </a:r>
            <a:r>
              <a:rPr lang="en-US" sz="2400" dirty="0"/>
              <a:t>, </a:t>
            </a:r>
            <a:r>
              <a:rPr lang="en-US" sz="2400" dirty="0" err="1"/>
              <a:t>så</a:t>
            </a:r>
            <a:r>
              <a:rPr lang="en-US" sz="2400" dirty="0"/>
              <a:t> de </a:t>
            </a:r>
            <a:r>
              <a:rPr lang="en-US" sz="2400" dirty="0" err="1"/>
              <a:t>kaller</a:t>
            </a:r>
            <a:r>
              <a:rPr lang="en-US" sz="2400" dirty="0"/>
              <a:t> vi :</a:t>
            </a:r>
          </a:p>
          <a:p>
            <a:r>
              <a:rPr lang="nb-NO" sz="2400" dirty="0"/>
              <a:t>«Luggables», mye dårligere enn desktop og svært dyre (</a:t>
            </a:r>
            <a:r>
              <a:rPr lang="nb-NO" sz="2400" dirty="0" err="1"/>
              <a:t>laughables</a:t>
            </a:r>
            <a:r>
              <a:rPr lang="nb-NO" sz="2400" dirty="0"/>
              <a:t>)</a:t>
            </a:r>
            <a:endParaRPr lang="en-US" sz="2400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D64F7784-B814-54EF-F8F3-2AA60670BE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36947" y="6263120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A14B680-E159-ED46-B89B-60C427FC4DF1}" type="datetime4">
              <a:rPr lang="en-US" smtClean="0"/>
              <a:pPr>
                <a:spcAft>
                  <a:spcPts val="600"/>
                </a:spcAft>
              </a:pPr>
              <a:t>October 7, 2022</a:t>
            </a:fld>
            <a:endParaRPr lang="nl-NL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58F5D6C3-9436-4DF0-C070-0663FC3FC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4400" y="6263120"/>
            <a:ext cx="350981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nl-NL"/>
              <a:t>TITLE PRESENTATION</a:t>
            </a:r>
          </a:p>
        </p:txBody>
      </p:sp>
      <p:pic>
        <p:nvPicPr>
          <p:cNvPr id="1026" name="Picture 2" descr="Et bilde som inneholder skrivemaskin&#10;&#10;Automatisk generert beskrivelse">
            <a:extLst>
              <a:ext uri="{FF2B5EF4-FFF2-40B4-BE49-F238E27FC236}">
                <a16:creationId xmlns:a16="http://schemas.microsoft.com/office/drawing/2014/main" id="{DA797974-1C66-AF0B-0489-C5B1FE919642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0" y="1309500"/>
            <a:ext cx="6096000" cy="342900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5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tel 8">
            <a:extLst>
              <a:ext uri="{FF2B5EF4-FFF2-40B4-BE49-F238E27FC236}">
                <a16:creationId xmlns:a16="http://schemas.microsoft.com/office/drawing/2014/main" id="{F8993E54-9A4F-15FC-3221-1EF2D352A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definerer en laptop</a:t>
            </a:r>
          </a:p>
        </p:txBody>
      </p:sp>
      <p:sp>
        <p:nvSpPr>
          <p:cNvPr id="10" name="Plassholder for innhold 9">
            <a:extLst>
              <a:ext uri="{FF2B5EF4-FFF2-40B4-BE49-F238E27FC236}">
                <a16:creationId xmlns:a16="http://schemas.microsoft.com/office/drawing/2014/main" id="{2F9C2501-CB12-0BFC-7E4B-C25B894C2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Samme komponenter som en desktop i utgangspunktet, men annerledes.</a:t>
            </a:r>
          </a:p>
          <a:p>
            <a:endParaRPr lang="nb-NO" dirty="0"/>
          </a:p>
          <a:p>
            <a:r>
              <a:rPr lang="nb-NO" dirty="0"/>
              <a:t>To hovedutfordringer :</a:t>
            </a:r>
          </a:p>
          <a:p>
            <a:pPr lvl="1"/>
            <a:r>
              <a:rPr lang="nb-NO" dirty="0"/>
              <a:t>Størrelse (og vekt)</a:t>
            </a:r>
          </a:p>
          <a:p>
            <a:pPr lvl="1"/>
            <a:r>
              <a:rPr lang="nb-NO" dirty="0"/>
              <a:t>Varme (og strømforbruk)</a:t>
            </a:r>
          </a:p>
          <a:p>
            <a:pPr lvl="1"/>
            <a:endParaRPr lang="nb-NO" dirty="0"/>
          </a:p>
          <a:p>
            <a:r>
              <a:rPr lang="nb-NO" dirty="0"/>
              <a:t>Komponenter skrur seg av når ikke i bruk</a:t>
            </a:r>
          </a:p>
          <a:p>
            <a:endParaRPr lang="nb-NO" dirty="0"/>
          </a:p>
          <a:p>
            <a:r>
              <a:rPr lang="nb-NO" dirty="0"/>
              <a:t>Som oftest er ikke komponentene flyttbare mellom ulike </a:t>
            </a:r>
            <a:r>
              <a:rPr lang="nb-NO" dirty="0" err="1"/>
              <a:t>devices</a:t>
            </a:r>
            <a:endParaRPr lang="nb-NO" dirty="0"/>
          </a:p>
          <a:p>
            <a:endParaRPr lang="nb-NO" dirty="0"/>
          </a:p>
          <a:p>
            <a:r>
              <a:rPr lang="nb-NO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Netbook</a:t>
            </a:r>
            <a:r>
              <a:rPr lang="nb-NO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er mindre varianter, som primært er for surfing (</a:t>
            </a:r>
            <a:r>
              <a:rPr lang="nb-NO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nb-NO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hromebook).</a:t>
            </a:r>
          </a:p>
          <a:p>
            <a:endParaRPr lang="nb-NO" dirty="0"/>
          </a:p>
          <a:p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7AB9C004-0BEE-7589-2C57-57B49905C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CBC1B-8654-8443-A298-9A13A56CCAA4}" type="datetime4">
              <a:rPr lang="en-US" smtClean="0"/>
              <a:t>October 7, 2022</a:t>
            </a:fld>
            <a:endParaRPr lang="nl-NL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279AC0FC-CDDE-B146-6F88-04E6B25D2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TITLE PRESENTATION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1462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A4A128C-38E4-4A3C-441F-3768C5A1B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384" y="473075"/>
            <a:ext cx="10884219" cy="822443"/>
          </a:xfrm>
        </p:spPr>
        <p:txBody>
          <a:bodyPr anchor="t">
            <a:normAutofit/>
          </a:bodyPr>
          <a:lstStyle/>
          <a:p>
            <a:r>
              <a:rPr lang="nb-NO" sz="2200"/>
              <a:t>Desktop vs laptop</a:t>
            </a:r>
            <a:br>
              <a:rPr lang="nb-NO" sz="2200"/>
            </a:br>
            <a:endParaRPr lang="nb-NO" sz="220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5EFC40D6-69A7-598B-99FE-7276B77443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36947" y="6263120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A14B680-E159-ED46-B89B-60C427FC4DF1}" type="datetime4">
              <a:rPr lang="en-US" smtClean="0"/>
              <a:pPr>
                <a:spcAft>
                  <a:spcPts val="600"/>
                </a:spcAft>
              </a:pPr>
              <a:t>October 7, 2022</a:t>
            </a:fld>
            <a:endParaRPr lang="nl-NL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C53D0652-FD29-0650-ACDA-F36EFF67C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4400" y="6263120"/>
            <a:ext cx="350981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nl-NL"/>
              <a:t>TITLE PRESENTATION</a:t>
            </a:r>
          </a:p>
        </p:txBody>
      </p:sp>
      <p:graphicFrame>
        <p:nvGraphicFramePr>
          <p:cNvPr id="13" name="Plassholder for innhold 2">
            <a:extLst>
              <a:ext uri="{FF2B5EF4-FFF2-40B4-BE49-F238E27FC236}">
                <a16:creationId xmlns:a16="http://schemas.microsoft.com/office/drawing/2014/main" id="{95C61649-81CF-65EC-C01F-A55E6334BD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2730555"/>
              </p:ext>
            </p:extLst>
          </p:nvPr>
        </p:nvGraphicFramePr>
        <p:xfrm>
          <a:off x="823384" y="1409496"/>
          <a:ext cx="10884219" cy="4530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98142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53E24B9B-E914-2A2B-ABF1-992E757E1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4496" y="473076"/>
            <a:ext cx="5250123" cy="697783"/>
          </a:xfrm>
        </p:spPr>
        <p:txBody>
          <a:bodyPr anchor="t">
            <a:normAutofit/>
          </a:bodyPr>
          <a:lstStyle/>
          <a:p>
            <a:r>
              <a:rPr lang="nb-NO" sz="1900"/>
              <a:t>Ta fra hverandre og sette sammen</a:t>
            </a:r>
            <a:endParaRPr lang="en-US" sz="1900"/>
          </a:p>
        </p:txBody>
      </p:sp>
      <p:sp>
        <p:nvSpPr>
          <p:cNvPr id="15" name="Plassholder for innhold 14">
            <a:extLst>
              <a:ext uri="{FF2B5EF4-FFF2-40B4-BE49-F238E27FC236}">
                <a16:creationId xmlns:a16="http://schemas.microsoft.com/office/drawing/2014/main" id="{556F417D-63C3-923D-85AE-47B637459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4496" y="1242866"/>
            <a:ext cx="5250123" cy="469438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b-NO" dirty="0"/>
              <a:t>«</a:t>
            </a:r>
            <a:r>
              <a:rPr lang="nb-NO" dirty="0" err="1"/>
              <a:t>Every</a:t>
            </a:r>
            <a:r>
              <a:rPr lang="nb-NO" dirty="0"/>
              <a:t> </a:t>
            </a:r>
            <a:r>
              <a:rPr lang="nb-NO" dirty="0" err="1"/>
              <a:t>screw</a:t>
            </a:r>
            <a:r>
              <a:rPr lang="nb-NO" dirty="0"/>
              <a:t> matters» (laptop) </a:t>
            </a:r>
            <a:r>
              <a:rPr lang="nb-NO" dirty="0" err="1"/>
              <a:t>vs</a:t>
            </a:r>
            <a:r>
              <a:rPr lang="nb-NO" dirty="0"/>
              <a:t> </a:t>
            </a:r>
            <a:r>
              <a:rPr lang="nb-NO" dirty="0" err="1"/>
              <a:t>yolo</a:t>
            </a:r>
            <a:r>
              <a:rPr lang="nb-NO" dirty="0"/>
              <a:t> (desktop)</a:t>
            </a:r>
          </a:p>
          <a:p>
            <a:pPr>
              <a:spcAft>
                <a:spcPts val="600"/>
              </a:spcAft>
            </a:pPr>
            <a:r>
              <a:rPr lang="nb-NO" dirty="0"/>
              <a:t>Business, desktop kan ses på selv, laptop ringer man tekniker</a:t>
            </a:r>
          </a:p>
          <a:p>
            <a:pPr>
              <a:spcAft>
                <a:spcPts val="600"/>
              </a:spcAft>
            </a:pPr>
            <a:r>
              <a:rPr lang="nb-NO" dirty="0"/>
              <a:t>RTFM!!</a:t>
            </a:r>
          </a:p>
          <a:p>
            <a:pPr>
              <a:spcAft>
                <a:spcPts val="600"/>
              </a:spcAft>
            </a:pPr>
            <a:r>
              <a:rPr lang="nb-NO" dirty="0"/>
              <a:t>Riktige verktøy til riktig jobb. Ødelagt skruehode kan </a:t>
            </a:r>
            <a:r>
              <a:rPr lang="nb-NO" dirty="0" err="1"/>
              <a:t>fucke</a:t>
            </a:r>
            <a:r>
              <a:rPr lang="nb-NO" dirty="0"/>
              <a:t> opp </a:t>
            </a:r>
            <a:r>
              <a:rPr lang="nb-NO" dirty="0" err="1"/>
              <a:t>laptoppen</a:t>
            </a:r>
            <a:r>
              <a:rPr lang="nb-NO" dirty="0"/>
              <a:t>.</a:t>
            </a:r>
          </a:p>
          <a:p>
            <a:pPr>
              <a:spcAft>
                <a:spcPts val="600"/>
              </a:spcAft>
            </a:pPr>
            <a:r>
              <a:rPr lang="nb-NO" dirty="0"/>
              <a:t>Dokumenter før og underveis, planlegg hvor deler skal legges osv. Bilde s. 548 (mobilbilder) </a:t>
            </a:r>
            <a:r>
              <a:rPr lang="nb-NO" dirty="0" err="1"/>
              <a:t>Checklist</a:t>
            </a:r>
            <a:r>
              <a:rPr lang="nb-NO" dirty="0"/>
              <a:t> s. 550</a:t>
            </a:r>
          </a:p>
          <a:p>
            <a:pPr>
              <a:spcAft>
                <a:spcPts val="600"/>
              </a:spcAft>
            </a:pPr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A84DEB93-3182-96EF-87C0-69043207C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36947" y="6263120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13CBC1B-8654-8443-A298-9A13A56CCAA4}" type="datetime4">
              <a:rPr lang="en-US"/>
              <a:pPr>
                <a:spcAft>
                  <a:spcPts val="600"/>
                </a:spcAft>
              </a:pPr>
              <a:t>October 7, 2022</a:t>
            </a:fld>
            <a:endParaRPr lang="nl-NL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DFAC5DCE-1688-547A-5C48-314771C59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4400" y="6263120"/>
            <a:ext cx="350981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nl-NL"/>
              <a:t>TITLE PRESENTATION</a:t>
            </a:r>
          </a:p>
        </p:txBody>
      </p:sp>
      <p:pic>
        <p:nvPicPr>
          <p:cNvPr id="11" name="Plassholder for bilde 10">
            <a:extLst>
              <a:ext uri="{FF2B5EF4-FFF2-40B4-BE49-F238E27FC236}">
                <a16:creationId xmlns:a16="http://schemas.microsoft.com/office/drawing/2014/main" id="{CD6A8D52-F7B4-9069-4926-F9B98EC5BD2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r="-2" b="9636"/>
          <a:stretch/>
        </p:blipFill>
        <p:spPr>
          <a:xfrm>
            <a:off x="20" y="10"/>
            <a:ext cx="6095980" cy="3023990"/>
          </a:xfrm>
          <a:noFill/>
        </p:spPr>
      </p:pic>
      <p:pic>
        <p:nvPicPr>
          <p:cNvPr id="7" name="Plassholder for bilde 6" descr="Et bilde som inneholder tekst, skilt, beholder, dronning&#10;&#10;Automatisk generert beskrivelse">
            <a:extLst>
              <a:ext uri="{FF2B5EF4-FFF2-40B4-BE49-F238E27FC236}">
                <a16:creationId xmlns:a16="http://schemas.microsoft.com/office/drawing/2014/main" id="{CFDAA00C-FFE5-7418-C5B4-FEB762005B5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2016" b="28846"/>
          <a:stretch/>
        </p:blipFill>
        <p:spPr>
          <a:xfrm>
            <a:off x="20" y="3024000"/>
            <a:ext cx="6095980" cy="3024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92195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878A73C-BB4A-BDF4-0BE8-CFBE513A9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872" y="473076"/>
            <a:ext cx="3937592" cy="697783"/>
          </a:xfrm>
        </p:spPr>
        <p:txBody>
          <a:bodyPr anchor="t">
            <a:normAutofit/>
          </a:bodyPr>
          <a:lstStyle/>
          <a:p>
            <a:r>
              <a:rPr lang="nb-NO" dirty="0"/>
              <a:t>Vi skrur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42E0620-7476-1786-A1AE-20F34F8C7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4872" y="1242866"/>
            <a:ext cx="3937592" cy="469438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sz="1600" dirty="0"/>
              <a:t>1. Slå av datamaskinen.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sz="1600" dirty="0"/>
              <a:t>2. Koble fra alle eksterne enheter og kabler, som tastaturer, mus, skjermer og nettverkskabler.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sz="1600" dirty="0"/>
              <a:t>3. Koble den fra strømkilden.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sz="1600" dirty="0"/>
              <a:t>4. Sørg for at arbeidsområdet ditt er fritt for rot og godt opplyst.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sz="1600" dirty="0"/>
              <a:t>5. Ha bruksanvisningen eller hjelpevideoene tilgjengelig, for sikkerhets skyld.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sz="1600" dirty="0"/>
              <a:t>6. Sørg for at du har de riktige verktøyene lett tilgjengelig. (Dette kan inkludere en telefon til å ta bilder med.)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b-NO" sz="1600" dirty="0"/>
              <a:t>7. Jord deg selv med en ESD </a:t>
            </a:r>
            <a:r>
              <a:rPr lang="nb-NO" sz="1600" dirty="0" err="1"/>
              <a:t>håndleddsstropp</a:t>
            </a:r>
            <a:r>
              <a:rPr lang="nb-NO" sz="1600" dirty="0"/>
              <a:t> eller annen antistatisk beskyttelse.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6588F0C8-17C0-8CC0-F27F-41C2554984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26710" y="626312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13CBC1B-8654-8443-A298-9A13A56CCAA4}" type="datetime4">
              <a:rPr lang="en-US"/>
              <a:pPr>
                <a:spcAft>
                  <a:spcPts val="600"/>
                </a:spcAft>
              </a:pPr>
              <a:t>October 7, 2022</a:t>
            </a:fld>
            <a:endParaRPr lang="nl-NL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0587A94-CB40-4E3D-5228-2744FB5DF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4800" y="6263120"/>
            <a:ext cx="263236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nl-NL"/>
              <a:t>TITLE PRESENTATION</a:t>
            </a:r>
          </a:p>
        </p:txBody>
      </p:sp>
      <p:pic>
        <p:nvPicPr>
          <p:cNvPr id="8" name="Plassholder for bilde 7">
            <a:extLst>
              <a:ext uri="{FF2B5EF4-FFF2-40B4-BE49-F238E27FC236}">
                <a16:creationId xmlns:a16="http://schemas.microsoft.com/office/drawing/2014/main" id="{60E4DDB0-9FF8-D0E2-F172-7BA0B33B07E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r="3234" b="-4"/>
          <a:stretch/>
        </p:blipFill>
        <p:spPr>
          <a:xfrm>
            <a:off x="1881624" y="257957"/>
            <a:ext cx="3856752" cy="2550925"/>
          </a:xfrm>
          <a:noFill/>
        </p:spPr>
      </p:pic>
      <p:pic>
        <p:nvPicPr>
          <p:cNvPr id="10" name="Plassholder for bilde 9">
            <a:extLst>
              <a:ext uri="{FF2B5EF4-FFF2-40B4-BE49-F238E27FC236}">
                <a16:creationId xmlns:a16="http://schemas.microsoft.com/office/drawing/2014/main" id="{C4D3AA9A-38E7-0E6F-78B1-15C1D6052EE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2567" b="2567"/>
          <a:stretch/>
        </p:blipFill>
        <p:spPr/>
      </p:pic>
      <p:pic>
        <p:nvPicPr>
          <p:cNvPr id="12" name="Bilde 11">
            <a:extLst>
              <a:ext uri="{FF2B5EF4-FFF2-40B4-BE49-F238E27FC236}">
                <a16:creationId xmlns:a16="http://schemas.microsoft.com/office/drawing/2014/main" id="{F5AF529B-214B-7CF9-B671-E49B89BDA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8083" y="5251049"/>
            <a:ext cx="1092256" cy="66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261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C46FAF8D-1587-B7E0-555C-A87B5C088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4496" y="473076"/>
            <a:ext cx="5250123" cy="5464175"/>
          </a:xfrm>
        </p:spPr>
        <p:txBody>
          <a:bodyPr/>
          <a:lstStyle/>
          <a:p>
            <a:r>
              <a:rPr lang="en-US" dirty="0" err="1"/>
              <a:t>Hovedkort</a:t>
            </a:r>
            <a:r>
              <a:rPr lang="en-US" dirty="0"/>
              <a:t> / Motherboard :</a:t>
            </a:r>
          </a:p>
          <a:p>
            <a:pPr lvl="1"/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standardiserte</a:t>
            </a:r>
            <a:endParaRPr lang="en-US" dirty="0"/>
          </a:p>
          <a:p>
            <a:pPr lvl="1"/>
            <a:r>
              <a:rPr lang="en-US" dirty="0" err="1"/>
              <a:t>Mindre</a:t>
            </a:r>
            <a:endParaRPr lang="en-US" dirty="0"/>
          </a:p>
          <a:p>
            <a:pPr lvl="1"/>
            <a:endParaRPr lang="en-US" dirty="0"/>
          </a:p>
          <a:p>
            <a:r>
              <a:rPr lang="nb-NO" dirty="0"/>
              <a:t>Prosessor</a:t>
            </a:r>
            <a:r>
              <a:rPr lang="en-US" dirty="0"/>
              <a:t> :</a:t>
            </a:r>
          </a:p>
          <a:p>
            <a:pPr lvl="1"/>
            <a:r>
              <a:rPr lang="nb-NO" dirty="0"/>
              <a:t>Mindre forskjell </a:t>
            </a:r>
            <a:r>
              <a:rPr lang="nb-NO" dirty="0" err="1"/>
              <a:t>vs</a:t>
            </a:r>
            <a:r>
              <a:rPr lang="nb-NO" dirty="0"/>
              <a:t> desktop enn før</a:t>
            </a:r>
          </a:p>
          <a:p>
            <a:pPr lvl="1"/>
            <a:r>
              <a:rPr lang="nb-NO" dirty="0"/>
              <a:t>Ofte lodda fast i hovedkortet (ikke-</a:t>
            </a:r>
            <a:r>
              <a:rPr lang="nb-NO" dirty="0" err="1"/>
              <a:t>oppgraderbart</a:t>
            </a:r>
            <a:r>
              <a:rPr lang="nb-NO" dirty="0"/>
              <a:t>)</a:t>
            </a:r>
          </a:p>
          <a:p>
            <a:pPr lvl="1"/>
            <a:r>
              <a:rPr lang="nb-NO" dirty="0"/>
              <a:t>Forskjellige modus :</a:t>
            </a:r>
          </a:p>
          <a:p>
            <a:pPr lvl="2"/>
            <a:r>
              <a:rPr lang="nb-NO" dirty="0" err="1"/>
              <a:t>Throttling</a:t>
            </a:r>
            <a:endParaRPr lang="nb-NO" dirty="0"/>
          </a:p>
          <a:p>
            <a:pPr lvl="2"/>
            <a:r>
              <a:rPr lang="nb-NO" dirty="0"/>
              <a:t>Lavere spenning</a:t>
            </a:r>
          </a:p>
          <a:p>
            <a:pPr marL="541337" lvl="2" indent="0">
              <a:buNone/>
            </a:pPr>
            <a:endParaRPr lang="nb-NO" dirty="0"/>
          </a:p>
          <a:p>
            <a:pPr marL="430212" indent="-342900"/>
            <a:r>
              <a:rPr lang="nb-NO" dirty="0"/>
              <a:t>Minne :</a:t>
            </a:r>
          </a:p>
          <a:p>
            <a:pPr marL="708025" lvl="1" indent="-342900"/>
            <a:r>
              <a:rPr lang="nb-NO" dirty="0"/>
              <a:t>Samme teknologi som i stasjonære, men mindre størrelse</a:t>
            </a:r>
          </a:p>
          <a:p>
            <a:pPr marL="708025" lvl="1" indent="-342900"/>
            <a:r>
              <a:rPr lang="nb-NO" dirty="0"/>
              <a:t>SODIMM eller </a:t>
            </a:r>
            <a:r>
              <a:rPr lang="nb-NO" dirty="0" err="1"/>
              <a:t>MicroDIMM</a:t>
            </a:r>
            <a:endParaRPr lang="en-US" dirty="0"/>
          </a:p>
          <a:p>
            <a:pPr marL="708025" lvl="1" indent="-342900"/>
            <a:r>
              <a:rPr lang="en-US" dirty="0"/>
              <a:t>Kan </a:t>
            </a:r>
            <a:r>
              <a:rPr lang="en-US" dirty="0" err="1"/>
              <a:t>også</a:t>
            </a:r>
            <a:r>
              <a:rPr lang="en-US" dirty="0"/>
              <a:t> </a:t>
            </a:r>
            <a:r>
              <a:rPr lang="en-US" dirty="0" err="1"/>
              <a:t>være</a:t>
            </a:r>
            <a:r>
              <a:rPr lang="en-US" dirty="0"/>
              <a:t> </a:t>
            </a:r>
            <a:r>
              <a:rPr lang="en-US" dirty="0" err="1"/>
              <a:t>lodda</a:t>
            </a:r>
            <a:r>
              <a:rPr lang="en-US" dirty="0"/>
              <a:t>!</a:t>
            </a:r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544E0DEF-B039-C1A6-DFB3-A3758506F4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36947" y="6263120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A14B680-E159-ED46-B89B-60C427FC4DF1}" type="datetime4">
              <a:rPr lang="en-US" smtClean="0"/>
              <a:pPr>
                <a:spcAft>
                  <a:spcPts val="600"/>
                </a:spcAft>
              </a:pPr>
              <a:t>October 7, 2022</a:t>
            </a:fld>
            <a:endParaRPr lang="nl-NL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6595C25D-459C-28C6-9F77-EC3CC7FE0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4400" y="6263120"/>
            <a:ext cx="350981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nl-NL"/>
              <a:t>TITLE PRESENTATION</a:t>
            </a:r>
          </a:p>
        </p:txBody>
      </p:sp>
      <p:pic>
        <p:nvPicPr>
          <p:cNvPr id="6" name="Plassholder for innhold 5">
            <a:extLst>
              <a:ext uri="{FF2B5EF4-FFF2-40B4-BE49-F238E27FC236}">
                <a16:creationId xmlns:a16="http://schemas.microsoft.com/office/drawing/2014/main" id="{0189B85C-315D-05D5-88D6-4332E86BC98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tretch/>
        </p:blipFill>
        <p:spPr>
          <a:xfrm>
            <a:off x="0" y="882780"/>
            <a:ext cx="6096000" cy="42824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02016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>
            <a:extLst>
              <a:ext uri="{FF2B5EF4-FFF2-40B4-BE49-F238E27FC236}">
                <a16:creationId xmlns:a16="http://schemas.microsoft.com/office/drawing/2014/main" id="{446C2477-9F5F-F97D-5907-EA021D337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384" y="473075"/>
            <a:ext cx="10884219" cy="822443"/>
          </a:xfrm>
        </p:spPr>
        <p:txBody>
          <a:bodyPr anchor="t">
            <a:normAutofit/>
          </a:bodyPr>
          <a:lstStyle/>
          <a:p>
            <a:r>
              <a:rPr lang="nb-NO" dirty="0" err="1"/>
              <a:t>Daughterboard</a:t>
            </a:r>
            <a:endParaRPr lang="nb-NO" dirty="0"/>
          </a:p>
        </p:txBody>
      </p:sp>
      <p:pic>
        <p:nvPicPr>
          <p:cNvPr id="8" name="Plassholder for innhold 7">
            <a:extLst>
              <a:ext uri="{FF2B5EF4-FFF2-40B4-BE49-F238E27FC236}">
                <a16:creationId xmlns:a16="http://schemas.microsoft.com/office/drawing/2014/main" id="{2B62164A-F657-26F5-2FD4-B02EAB999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/>
        </p:blipFill>
        <p:spPr>
          <a:xfrm>
            <a:off x="2655272" y="1409496"/>
            <a:ext cx="7220442" cy="4530827"/>
          </a:xfrm>
          <a:prstGeom prst="rect">
            <a:avLst/>
          </a:prstGeom>
          <a:noFill/>
        </p:spPr>
      </p:pic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9153BFB7-7413-B9A5-273F-163B5430AD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36947" y="6263120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5F9603C-696B-2946-8D70-906C0B20EE9E}" type="datetime4">
              <a:rPr lang="en-US" smtClean="0"/>
              <a:pPr>
                <a:spcAft>
                  <a:spcPts val="600"/>
                </a:spcAft>
              </a:pPr>
              <a:t>October 7, 2022</a:t>
            </a:fld>
            <a:endParaRPr lang="nl-NL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09C0816E-9EE9-1430-4F88-1C16DA6D9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4400" y="6263120"/>
            <a:ext cx="350981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nl-NL"/>
              <a:t>TITLE PRESENTATION</a:t>
            </a:r>
          </a:p>
        </p:txBody>
      </p:sp>
    </p:spTree>
    <p:extLst>
      <p:ext uri="{BB962C8B-B14F-4D97-AF65-F5344CB8AC3E}">
        <p14:creationId xmlns:p14="http://schemas.microsoft.com/office/powerpoint/2010/main" val="2735324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Title 1">
            <a:extLst>
              <a:ext uri="{FF2B5EF4-FFF2-40B4-BE49-F238E27FC236}">
                <a16:creationId xmlns:a16="http://schemas.microsoft.com/office/drawing/2014/main" id="{C1BFEAF2-3175-50F9-0025-66875F628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4496" y="473076"/>
            <a:ext cx="5250123" cy="697783"/>
          </a:xfrm>
        </p:spPr>
        <p:txBody>
          <a:bodyPr anchor="t">
            <a:normAutofit/>
          </a:bodyPr>
          <a:lstStyle/>
          <a:p>
            <a:r>
              <a:rPr lang="en-US" dirty="0" err="1"/>
              <a:t>Lagring</a:t>
            </a:r>
            <a:endParaRPr lang="en-US" dirty="0"/>
          </a:p>
        </p:txBody>
      </p:sp>
      <p:sp>
        <p:nvSpPr>
          <p:cNvPr id="7" name="Plassholder for innhold 6">
            <a:extLst>
              <a:ext uri="{FF2B5EF4-FFF2-40B4-BE49-F238E27FC236}">
                <a16:creationId xmlns:a16="http://schemas.microsoft.com/office/drawing/2014/main" id="{A0C951C0-29AD-D249-919E-1FA95311E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4496" y="1242866"/>
            <a:ext cx="5250123" cy="469438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b-NO" dirty="0"/>
              <a:t>Lagring :</a:t>
            </a:r>
          </a:p>
          <a:p>
            <a:pPr lvl="1">
              <a:spcAft>
                <a:spcPts val="600"/>
              </a:spcAft>
            </a:pPr>
            <a:r>
              <a:rPr lang="nb-NO" sz="2200" dirty="0"/>
              <a:t>2.5’’ eller 1.8’’ vanligst. </a:t>
            </a:r>
          </a:p>
          <a:p>
            <a:pPr lvl="1">
              <a:spcAft>
                <a:spcPts val="600"/>
              </a:spcAft>
            </a:pPr>
            <a:r>
              <a:rPr lang="nb-NO" sz="2200" dirty="0"/>
              <a:t>SSD best / M.2 (plass og varme, ingen bevegelige deler).</a:t>
            </a:r>
          </a:p>
          <a:p>
            <a:pPr lvl="1">
              <a:spcAft>
                <a:spcPts val="600"/>
              </a:spcAft>
            </a:pPr>
            <a:endParaRPr lang="nb-NO" sz="2200" dirty="0"/>
          </a:p>
          <a:p>
            <a:pPr>
              <a:spcAft>
                <a:spcPts val="600"/>
              </a:spcAft>
            </a:pPr>
            <a:r>
              <a:rPr lang="nb-NO" dirty="0"/>
              <a:t>Optiske drev :</a:t>
            </a:r>
          </a:p>
          <a:p>
            <a:pPr lvl="1">
              <a:spcAft>
                <a:spcPts val="600"/>
              </a:spcAft>
            </a:pPr>
            <a:r>
              <a:rPr lang="nb-NO" sz="2200" dirty="0"/>
              <a:t>Mindre utgaver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090D7480-3DB7-106E-B765-6A65EB7CE8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36947" y="6263120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5F9603C-696B-2946-8D70-906C0B20EE9E}" type="datetime4">
              <a:rPr lang="en-US" smtClean="0"/>
              <a:pPr>
                <a:spcAft>
                  <a:spcPts val="600"/>
                </a:spcAft>
              </a:pPr>
              <a:t>October 7, 2022</a:t>
            </a:fld>
            <a:endParaRPr lang="nl-NL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AB91DB47-5741-276B-FA46-3AEF29691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4400" y="6263120"/>
            <a:ext cx="350981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nl-NL"/>
              <a:t>TITLE PRESENTATION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9494D2DE-BC39-E0BE-184F-6AE41408B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" b="8668"/>
          <a:stretch/>
        </p:blipFill>
        <p:spPr bwMode="auto">
          <a:xfrm>
            <a:off x="20" y="9"/>
            <a:ext cx="6095980" cy="3186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0" name="Picture Placeholder 6">
            <a:extLst>
              <a:ext uri="{FF2B5EF4-FFF2-40B4-BE49-F238E27FC236}">
                <a16:creationId xmlns:a16="http://schemas.microsoft.com/office/drawing/2014/main" id="{62645B0C-B924-594F-C1CA-EB874DC947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024000"/>
            <a:ext cx="6096000" cy="3024000"/>
          </a:xfrm>
        </p:spPr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EB032B47-AE09-DA73-B982-42E601238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109" y="3350096"/>
            <a:ext cx="3454399" cy="258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3040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Centric colours">
      <a:dk1>
        <a:srgbClr val="000000"/>
      </a:dk1>
      <a:lt1>
        <a:srgbClr val="FFFFFF"/>
      </a:lt1>
      <a:dk2>
        <a:srgbClr val="009036"/>
      </a:dk2>
      <a:lt2>
        <a:srgbClr val="FFFFFF"/>
      </a:lt2>
      <a:accent1>
        <a:srgbClr val="005EA8"/>
      </a:accent1>
      <a:accent2>
        <a:srgbClr val="EE9D00"/>
      </a:accent2>
      <a:accent3>
        <a:srgbClr val="5EC5ED"/>
      </a:accent3>
      <a:accent4>
        <a:srgbClr val="E30045"/>
      </a:accent4>
      <a:accent5>
        <a:srgbClr val="FFED00"/>
      </a:accent5>
      <a:accent6>
        <a:srgbClr val="80197F"/>
      </a:accent6>
      <a:hlink>
        <a:srgbClr val="000000"/>
      </a:hlink>
      <a:folHlink>
        <a:srgbClr val="0000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869</Words>
  <Application>Microsoft Office PowerPoint</Application>
  <PresentationFormat>Widescreen</PresentationFormat>
  <Paragraphs>149</Paragraphs>
  <Slides>16</Slides>
  <Notes>9</Notes>
  <HiddenSlides>0</HiddenSlides>
  <MMClips>0</MMClips>
  <ScaleCrop>false</ScaleCrop>
  <HeadingPairs>
    <vt:vector size="6" baseType="variant">
      <vt:variant>
        <vt:lpstr>Brukte skrifter</vt:lpstr>
      </vt:variant>
      <vt:variant>
        <vt:i4>2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16</vt:i4>
      </vt:variant>
    </vt:vector>
  </HeadingPairs>
  <TitlesOfParts>
    <vt:vector size="19" baseType="lpstr">
      <vt:lpstr>Arial</vt:lpstr>
      <vt:lpstr>Calibri</vt:lpstr>
      <vt:lpstr>Kantoorthema</vt:lpstr>
      <vt:lpstr>Bærbare og mobile enheter</vt:lpstr>
      <vt:lpstr>Definisjon lap og desk</vt:lpstr>
      <vt:lpstr>Hva definerer en laptop</vt:lpstr>
      <vt:lpstr>Desktop vs laptop </vt:lpstr>
      <vt:lpstr>Ta fra hverandre og sette sammen</vt:lpstr>
      <vt:lpstr>Vi skrur</vt:lpstr>
      <vt:lpstr>PowerPoint-presentasjon</vt:lpstr>
      <vt:lpstr>Daughterboard</vt:lpstr>
      <vt:lpstr>Lagring</vt:lpstr>
      <vt:lpstr>Input devices </vt:lpstr>
      <vt:lpstr>Mini PCI </vt:lpstr>
      <vt:lpstr>THE FLOPPY DISK 1,44mb  The m.2 disk  1Tb and beyond </vt:lpstr>
      <vt:lpstr>Strøm = ikke vanlig PSU</vt:lpstr>
      <vt:lpstr>Laptop display</vt:lpstr>
      <vt:lpstr>Dings eller komponent</vt:lpstr>
      <vt:lpstr>Docking stasjon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Bærbare og mobile enheter</dc:title>
  <dc:creator>Bergfall, Morten</dc:creator>
  <cp:lastModifiedBy>Bergfall, Morten</cp:lastModifiedBy>
  <cp:revision>1</cp:revision>
  <dcterms:created xsi:type="dcterms:W3CDTF">2022-10-07T07:07:53Z</dcterms:created>
  <dcterms:modified xsi:type="dcterms:W3CDTF">2022-10-07T14:04:10Z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ec6f3c4-656f-44b6-be73-72350d231806_Enabled">
    <vt:lpwstr>true</vt:lpwstr>
  </property>
  <property fmtid="{D5CDD505-2E9C-101B-9397-08002B2CF9AE}" pid="3" name="MSIP_Label_8ec6f3c4-656f-44b6-be73-72350d231806_SetDate">
    <vt:lpwstr>2022-10-07T13:51:49Z</vt:lpwstr>
  </property>
  <property fmtid="{D5CDD505-2E9C-101B-9397-08002B2CF9AE}" pid="4" name="MSIP_Label_8ec6f3c4-656f-44b6-be73-72350d231806_Method">
    <vt:lpwstr>Privileged</vt:lpwstr>
  </property>
  <property fmtid="{D5CDD505-2E9C-101B-9397-08002B2CF9AE}" pid="5" name="MSIP_Label_8ec6f3c4-656f-44b6-be73-72350d231806_Name">
    <vt:lpwstr>8ec6f3c4-656f-44b6-be73-72350d231806</vt:lpwstr>
  </property>
  <property fmtid="{D5CDD505-2E9C-101B-9397-08002B2CF9AE}" pid="6" name="MSIP_Label_8ec6f3c4-656f-44b6-be73-72350d231806_SiteId">
    <vt:lpwstr>7e1792ae-4f1a-4ff7-b80b-57b69beb7168</vt:lpwstr>
  </property>
  <property fmtid="{D5CDD505-2E9C-101B-9397-08002B2CF9AE}" pid="7" name="MSIP_Label_8ec6f3c4-656f-44b6-be73-72350d231806_ActionId">
    <vt:lpwstr>18e38a69-b041-4b02-b486-4253aae60059</vt:lpwstr>
  </property>
  <property fmtid="{D5CDD505-2E9C-101B-9397-08002B2CF9AE}" pid="8" name="MSIP_Label_8ec6f3c4-656f-44b6-be73-72350d231806_ContentBits">
    <vt:lpwstr>2</vt:lpwstr>
  </property>
</Properties>
</file>